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87" autoAdjust="0"/>
    <p:restoredTop sz="94291" autoAdjust="0"/>
  </p:normalViewPr>
  <p:slideViewPr>
    <p:cSldViewPr snapToGrid="0">
      <p:cViewPr>
        <p:scale>
          <a:sx n="300" d="100"/>
          <a:sy n="300" d="100"/>
        </p:scale>
        <p:origin x="123" y="12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2T02:40:03.10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2661 930 24575,'1'-1'0,"-1"-1"0,0 1 0,1-1 0,-1 1 0,0-1 0,0 1 0,0 0 0,0-1 0,0 1 0,0-1 0,0 1 0,-1-1 0,1 1 0,-1 0 0,1-1 0,-1 1 0,0-3 0,0 1 0,-13-34 0,-1 1 0,-2 0 0,-1 1 0,-27-37 0,10 23 0,-83-90 0,98 118 0,-1 0 0,-1 1 0,-1 2 0,0 0 0,-2 2 0,0 0 0,0 2 0,-42-17 0,-57-9 0,-172-30 0,66 18 0,174 37 0,1-2 0,-54-26 0,88 35 0,-1 2 0,0 0 0,-1 1 0,-41-3 0,45 6 0,-57-4 0,-120 7 0,190-1 0,-32 4 0,0 1 0,-58 15 0,19-2 0,38-11 0,-1-1 0,-66 0 0,80-6 0,3-1 0,0 1 0,-1 2 0,-43 7 0,56-6 0,-3 0 0,0 1 0,-1 0 0,-20 10 0,29-11 0,-57 26 0,57-27 0,0 0 0,0 0 0,-1-1 0,1 1 0,-1-1 0,1-1 0,-1 1 0,-8-2 0,15 1 0,0 0 0,-1 0 0,1 0 0,0 0 0,-1-1 0,1 1 0,0 0 0,0 0 0,-1 0 0,1-1 0,0 1 0,0 0 0,0-1 0,-1 1 0,1 0 0,0 0 0,0-1 0,0 1 0,0 0 0,0-1 0,0 1 0,-1 0 0,1-1 0,0 1 0,0 0 0,0-1 0,0 1 0,0 0 0,0-1 0,0 1 0,1 0 0,-1-1 0,0 1 0,0 0 0,0-1 0,0 1 0,0 0 0,0-1 0,1 1 0,-1 0 0,0 0 0,0-1 0,8-15 0,-7 16 0,26-43 0,37-45 0,-61 85 0,-1 0 0,1 1 0,0-1 0,-1 1 0,1 0 0,0 0 0,0 0 0,1 0 0,-1 0 0,0 0 0,1 1 0,-1 0 0,6-2 0,-8 3 0,-1 1 0,1-1 0,-1 0 0,1 0 0,-1 1 0,0-1 0,1 0 0,-1 1 0,1-1 0,-1 0 0,0 1 0,1-1 0,-1 1 0,0-1 0,1 1 0,-1-1 0,0 0 0,0 1 0,1-1 0,-1 1 0,0-1 0,0 1 0,0 0 0,0-1 0,0 1 0,0-1 0,0 1 0,0-1 0,0 1 0,0-1 0,0 1 0,0-1 0,0 1 0,0-1 0,0 1 0,-1-1 0,1 1 0,0 0 0,-7 21 0,-21 26 0,21-37 0,0 1 0,-11 22 0,16-30 0,0 0 0,-1 0 0,1 0 0,-1 0 0,0 0 0,0-1 0,-1 1 0,1-1 0,-1 0 0,0 0 0,1-1 0,-1 1 0,0-1 0,-1 1 0,-6 1 0,1 2 0,10-6 0,0 0 0,-1 0 0,1 0 0,0 0 0,0 1 0,0-1 0,-1 0 0,1 0 0,0 0 0,0 0 0,0 1 0,-1-1 0,1 0 0,0 0 0,0 1 0,0-1 0,0 0 0,0 0 0,-1 1 0,1-1 0,0 0 0,0 0 0,0 1 0,0-1 0,0 0 0,0 1 0,0-1 0,0 0 0,0 0 0,0 1 0,0-1 0,0 0 0,1 1 0,6 10 0,18 9 0,-21-17 0,44 34 310,22 17-1985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2T02:42:13.65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940 86 24575,'-7'-8'0,"0"1"0,-1 0 0,0 0 0,0 1 0,0 0 0,0 0 0,-16-7 0,15 9 0,-1 0 0,0 0 0,-1 1 0,1 0 0,-1 1 0,1 0 0,-12-1 0,-77 3 0,51 1 0,-99 11 0,96-6 0,-57-1 0,94-5 0,1 0 0,-1 1 0,1 1 0,0 0 0,-18 5 0,14-3 0,-25 9 0,-48 19 0,84-30 0,1 1 0,0-1 0,-1 1 0,1 0 0,1 1 0,-8 5 0,9-6 0,1-1 0,0 1 0,0 0 0,1 0 0,-1-1 0,0 1 0,1 1 0,0-1 0,0 0 0,0 0 0,0 0 0,-1 7 0,0 8 0,0-1 0,2 1 0,0 0 0,1-1 0,1 1 0,0 0 0,1-1 0,1 0 0,1 0 0,10 24 0,-10-26 0,2 0 0,0-1 0,0 0 0,1 0 0,11 13 0,-14-21 0,0 0 0,0-1 0,1 0 0,-1 0 0,1 0 0,0 0 0,1-1 0,-1 0 0,1-1 0,0 1 0,0-1 0,13 4 0,44 14 0,-47-15 0,0 0 0,1-1 0,-1 0 0,1-2 0,23 3 0,199-8 0,-233 2 0,-1-1 0,1 0 0,-1-1 0,1 1 0,-1-1 0,0 0 0,0-1 0,12-6 0,-1-2 0,25-20 0,9-7 0,-43 34 0,-1-1 0,0 0 0,0 0 0,0-1 0,0 0 0,-1 0 0,0 0 0,-1-1 0,1 0 0,-1 0 0,0 0 0,-1-1 0,0 1 0,4-13 0,8-27 0,15-59 0,-29 95 0,0-1 0,-1 1 0,0-1 0,0 1 0,-2-1 0,1 1 0,-4-16 0,4 25 15,0 1 0,-1-1 0,1 1 0,-1 0-1,1-1 1,-1 1 0,1 0 0,-1 0 0,0-1 0,1 1-1,-1 0 1,0 0 0,0 0 0,0 0 0,0 0 0,0 0 0,0 0-1,0 0 1,0 1 0,-1-1 0,1 0 0,-1 0 0,-2 0-229,1 0 1,-1 0 0,1 1-1,-1-1 1,1 1 0,-1 0-1,-5 1 1,-17 1-6613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2T02:42:16.14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92 0 24575,'7'107'0,"0"-18"0,-5 435 0,-3-277 0,2-231 0,1 0 0,1 0 0,0 0 0,9 23 0,1 6 0,3 3 0,-16-48 0,0 0 0,0-1 0,0 1 0,0 0 0,0 0 0,0 0 0,0 0 0,0 0 0,0 0 0,0 0 0,0 0 0,0 0 0,0 0 0,0 0 0,0 0 0,0 0 0,0 0 0,0 0 0,0 0 0,0 0 0,0 0 0,-1 0 0,1 0 0,0 0 0,0 0 0,0 0 0,0 0 0,0 0 0,0 0 0,0 0 0,0 0 0,0 0 0,0 0 0,0 0 0,0 0 0,0 0 0,0 0 0,-1 0 0,1 0 0,0 0 0,0 0 0,0 0 0,0 0 0,0 0 0,0 0 0,0 0 0,0 0 0,0 0 0,0 0 0,0 0 0,0 0 0,0 0 0,0 0 0,0 0 0,0 0 0,0 0 0,-9-8 0,-9-10 0,7 3 0,0 1 0,-2 1 0,0 0 0,-26-21 0,38 34 0,-27-23 0,18 8 0,9 14 0,1 1 0,0-1 0,0 1 0,0-1 0,0 0 0,-1 1 0,1-1 0,0 1 0,0-1 0,0 1 0,0-1 0,1 0 0,-1 1 0,0-1 0,0 1 0,0-1 0,0 1 0,0-1 0,1 1 0,-1-1 0,0 1 0,1-1 0,-1 1 0,1-2 0,0 2 0,0-1 0,0 0 0,0 1 0,0-1 0,0 1 0,0-1 0,1 1 0,-1-1 0,0 1 0,0 0 0,1-1 0,-1 1 0,0 0 0,0 0 0,1 0 0,-1 0 0,0 0 0,0 0 0,1 1 0,-1-1 0,0 0 0,0 1 0,1-1 0,-1 1 0,0-1 0,0 1 0,0-1 0,1 2 0,31 20 0,-21-11 0,-1 0 0,18 24 0,-20-24 0,0 0 0,1 0 0,20 17 0,-29-27 0,0-1 0,0 1 0,0-1 0,0 1 0,0-1 0,0 1 0,0-1 0,0 0 0,0 1 0,0-1 0,0 0 0,0 0 0,0 0 0,0 0 0,1 0 0,-1 0 0,0 0 0,0 0 0,0 0 0,0 0 0,2-1 0,-1 0 0,1 0 0,-1-1 0,0 1 0,1 0 0,-1-1 0,0 0 0,0 1 0,3-5 0,2-2 0,0 0 0,-1-1 0,7-13 0,20-42 0,36-101 0,-64 151 0,1-1-1365,-3 4-5461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2T02:42:50.47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2467 358 24575,'-12'-5'0,"1"0"0,-22-13 0,-6-3 0,-46-15 0,-163-45 0,-99 1 0,245 58 0,-48-9 0,-1 7 0,-1 6 0,-180 3 0,124 14 0,-133 4 0,332-3 0,1 1 0,-1 0 0,0 0 0,1 1 0,0 0 0,-1 0 0,1 1 0,0 0 0,0 0 0,1 1 0,-1 0 0,1 1 0,0 0 0,0 0 0,0 0 0,1 1 0,-1 0 0,1 0 0,-6 9 0,2-2 0,1-1 0,1 1 0,0 1 0,0-1 0,2 1 0,-7 17 0,6-8 0,1 0 0,1 1 0,-2 31 0,0 37 0,4 0 0,11 118 0,50 179 0,-58-384 0,90 490 0,-69-340 0,2 189 0,-10 5 0,-5-194 0,7-20 0,0 18 0,-16 284 0,-14-265 0,-1-1 0,9-48 0,0 20 0,6-104 0,0-20 0,1 0 0,0 0 0,7 36 0,-5-50 0,-1-1 0,1 1 0,1-1 0,-1 1 0,1-1 0,-1 0 0,1 0 0,1 0 0,-1 0 0,0 0 0,1-1 0,0 1 0,0-1 0,0 0 0,0 0 0,0-1 0,1 1 0,4 1 0,13 5 0,-1 0 0,38 8 0,-48-13 0,114 25 0,0-5 0,236 15 0,260-31 0,-572-9 0,26 1 0,98-4 0,-168 4 0,0-1 0,-1 0 0,1 0 0,0-1 0,-1 1 0,1-1 0,-1 0 0,1 0 0,5-4 0,2-3 0,20-18 0,-23 19 0,0 0 0,1 0 0,20-12 0,9 1 0,-15 8 0,35-23 0,6-4 0,-28 17 0,-32 18 0,0-1 0,0 0 0,-1 0 0,0 0 0,1 0 0,-2-1 0,1 0 0,0 1 0,3-9 0,5-8 0,8-24 0,-6 13 0,66-141 0,77-242 0,-131 327 0,-4-2 0,-3-1 0,-5 0 0,6-171 0,-20 210 0,-1 1 0,-3-1 0,-17-83 0,-11-12 0,-27-94 0,22 91 0,27 98 0,-35-97 0,37 126 0,1-1 0,1 1 0,0-1 0,2 0 0,1 0 0,0-29 0,-6-43 0,5 58 0,-1-72 0,13 3 0,2-87 0,-11 166 0,-7-36 0,2 24 0,0 0 0,3 24 0,0 1 0,0-27 0,11-174 0,-9 204 22,0 0-1,-1 0 0,0 0 1,-8-23-1,0 2-1493,8 25-5354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2T02:42:57.33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1022 108 24575,'-3'-4'0,"-1"0"0,1 0 0,0 1 0,-1-1 0,0 1 0,0 0 0,-7-4 0,-3-5 0,6 6 0,0-1 0,0 1 0,0 0 0,-1 1 0,0 0 0,0 0 0,0 1 0,-1 0 0,0 1 0,1 0 0,-1 0 0,0 1 0,0 0 0,0 1 0,-15 0 0,-267 0 0,-98 4 0,376-2 0,4-1 0,1 0 0,0 1 0,-10 2 0,17-3 0,0 1 0,0-1 0,0 1 0,0 0 0,0-1 0,0 1 0,1 0 0,-1 0 0,0 0 0,0 1 0,1-1 0,-1 0 0,1 1 0,-1-1 0,1 1 0,0-1 0,-1 1 0,1-1 0,-1 4 0,-4 8 0,0 0 0,2 1 0,-1 0 0,2 0 0,0 0 0,0 0 0,2 1 0,-1 26 0,2-21 0,2 0 0,0-1 0,1 1 0,6 19 0,-6-27 0,1 0 0,1 0 0,0-1 0,0 1 0,1-1 0,1-1 0,11 16 0,-14-22 0,0 0 0,0-1 0,0 0 0,0 0 0,0 0 0,0 0 0,1-1 0,0 1 0,-1-1 0,1 0 0,0-1 0,0 1 0,0-1 0,10 1 0,6 0 0,0-1 0,28-2 0,-20 1 0,113 0 0,70-1 0,-195-1 0,-1 0 0,30-9 0,-17 5 0,6-6 0,-26 9 0,0 0 0,1 0 0,9-1 0,-5 1 0,-1-1 0,0 0 0,0-1 0,0 0 0,14-9 0,21-8 0,-29 15 0,-10 4 0,0 0 0,-1-1 0,1 0 0,11-7 0,-17 9 0,0-1 0,-1 1 0,1 0 0,-1-1 0,0 0 0,0 1 0,0-1 0,0 0 0,0 0 0,0 0 0,-1 0 0,0-1 0,1 1 0,-1 0 0,1-7 0,0-9 0,0 1 0,-2-1 0,-2-28 0,2 40 0,-1 1 43,1 0 0,-1 0-1,0 1 1,-1-1 0,0 0-1,0 1 1,-4-10 0,5 13-133,0 0 0,-1-1 0,1 1 0,-1 0 0,0 0 1,1 0-1,-1 0 0,0 0 0,0 0 0,0 0 1,0 1-1,-1-1 0,1 1 0,0 0 0,-1-1 0,1 1 1,-1 0-1,-3-1 0,-9 0-6736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2T02:43:00.19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2800 918 24575,'-5'-1'0,"-1"0"0,1 0 0,0 0 0,0 0 0,0-1 0,1 0 0,-10-4 0,-2-1 0,-118-49 0,3 7 0,-60-15 0,-63-13-530,-676-157-1745,-13 34 794,812 175 1481,115 24 342,16 1-319,0 0 0,0 0-1,0 0 1,0 0 0,-1 0-1,1 0 1,0 0 0,0 0-1,0 0 1,0 0-1,-1 0 1,1 0 0,0 0-1,0 0 1,0 0 0,0 0-1,0 0 1,-1 0 0,1 1-1,0-1 1,0 0 0,0 0-1,0 0 1,0 0-1,0 0 1,0 0 0,-1 1-1,1-1 1,0 0 0,0 0-1,0 0 1,0 0 0,0 1-1,0-1 1,0 0 0,1 2 154,-1-1 0,1 1 1,0-1-1,0 1 0,0-1 1,0 0-1,0 0 0,1 1 1,0 0-1,4 4 87,18 23 293,39 61-1,-13-16-578,-48-71 22,12 17 0,-13-19 0,-1 0 0,1 0 0,0 0 0,-1 0 0,1 0 0,-1 1 0,0-1 0,1 0 0,-1 0 0,0 0 0,1 0 0,-1 0 0,0 1 0,0-1 0,0 2 0,-1-3 0,0 0 0,0-1 0,1 1 0,-1 0 0,0 0 0,1-1 0,-1 1 0,0 0 0,1-1 0,-1 1 0,0-1 0,1 1 0,-1-1 0,0 1 0,1-1 0,-1 0 0,0 0 0,-90-108 0,70 83 0,16 19 0,-1 0 0,2 0 0,-1-1 0,1 0 0,0 0 0,1 0 0,0 0 0,0-1 0,0 1 0,0-11 0,3 17 0,0 1 0,0-1 0,0 1 0,0-1 0,0 1 0,1-1 0,-1 1 0,0-1 0,1 1 0,0-1 0,-1 1 0,1-1 0,0 1 0,0 0 0,-1-1 0,1 1 0,0 0 0,0 0 0,0 0 0,1 0 0,-1 0 0,2-1 0,4-3 0,0 0 0,0 1 0,9-4 0,-7 4 0,222-98-42,-147 68-1281,-49 19-5503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12T02:44:06.155"/>
    </inkml:context>
    <inkml:brush xml:id="br0">
      <inkml:brushProperty name="width" value="0.05" units="cm"/>
      <inkml:brushProperty name="height" value="0.3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795 100,'-2'-2,"-3"-1,-1-1,-1-2,-3-1,1-1,-1 2,1 1,0 2,0 1,1 1,1 1,-1 0,-2-1,-1-1,-1 1,-2 0,-3 0,-1 1,0-1,0 1,3 0,0 0,2 0,2 0,2 0,-2-1,-2-3,1-1,0 0,2 2,-1 0,1 2,-1 0,0 1,0 0,-2 0,-2 0,-1 1,2-1,-2-1,1-1,2 0,2 1,2 0,-4-1,-1-1,-2-1,2 1,-2 1,2 1,1 0,0 0,0 1,0 2,-2 2,-1 3,1 1,2 0,1-1,1 0,1-1,1 1,4 0,-2 1,1 3,0-1,1 3,0 1,2-2,1 0,1 0,1-2,0 0,0-2,0 2,0-1,0 0,1 1,-1 0,1 1,2 0,2 0,-1 0,3 2,0 0,1 1,0-2,1-1,-1 1,0-2,1 0,0-1,0 1,0 0,0-1,-1-1,0 1,-1-1,1-2,-1-1,2-1,0 1,1-1,0-1,4-1,4 1,3 1,-1 0,1-2,-1 0,1-1,-1-1,-2 0,0 0,1 0,1-1,-2-1,2 0,2-1,0-1,-3 1,-1-1,1 1,0-1,0 2,0 0,-1-1,-2-2,-3-1,0 2,2 0,0 0,1 1,2 0,-1-1,-2 1,-2 0,-1 1,-1 0,-1 0,-2-2,-1-3,-2 0,-2-1,-2-1,0 1,-2 0,1 0,0 1,-1-2,1-1,0 1,0 0,0 1,0 0,0 0,0 0,0 1,0-1,0 0,0-2,-2 0,-1-3,-1 2,-2-3,-1 1,-1-1,1 1,-1 3,0 3,-1 3,1 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12T02:44:08.715"/>
    </inkml:context>
    <inkml:brush xml:id="br0">
      <inkml:brushProperty name="width" value="0.05" units="cm"/>
      <inkml:brushProperty name="height" value="0.3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2414 1,'-4'2,"-6"3,-8 4,-9 4,-10 7,-8 6,-9 3,-6 4,-2 3,-1 1,-1 1,-2 1,-4-2,2-4,5-3,-3-2,5-3,0-1,-2 2,2 2,2 4,2 0,4 0,5-2,3-3,3 0,1-1,2-3,4-1,1-1,2-2,4 2,4-2,2 0,2 0,2 2,1 2,0 2,0 3,-1 0,-1 2,1 0,-1-1,-1 0,0 3,-2 3,-2 4,-1 1,3-1,4 0,2-2,3-2,1-1,2-2,1 0,-1 0,-1-1,-1 2,-1 2,-3 1,0-1,2-2,3-3,2-1,0-4,1-2,1-4,0-1,1-1,-3 1,-1-1,1 0,2 0,1 3,1 0,-1-2,-1-1,2-2,-1 1,1 0,0-2,1-1,-1 1,0 0,2-1,-2 2,2 0,1 0,-1 2,-1 2,0-2,1-3,1-1,0-3,2-1,-1-1,1-1,1 1,-4 4,-2 1,-1 1,0-2,0 1,0 1,-1 0,0-7,0-5,-1-4,1-5,-1-4,2-1,-3-5,0-2,-1-6,0 0,-1-3,1 0,1 1,-1 2,1 4,3 4,0 2,3 5,4 7,4 9,4 9,3 5,2 3,-1 1,-2-1,-2 2,0 0,0 0,-2-3,-2-5,0-1,-1-3,2-1,-1-1,0 0,0-1,5-2,2-3,0-4,2-5,6-6,5-3,5-6,4-4,5-3,3-1,3 1,-1 2,-2 3,-6 3,-5 3,-7 4,-5 5,-7 2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2T02:44:21.215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677 84 24575,'-100'0'0,"-172"-5"0,179-11 0,66 10 0,0 2 0,0 0 0,-29 1 0,42 2 0,10 1 0,-1 0 0,1 0 0,0 0 0,-1 1 0,-7 1 0,11-1 0,0-1 0,-1 1 0,1-1 0,0 1 0,0 0 0,0-1 0,0 1 0,0 0 0,0 0 0,0 0 0,0 0 0,0 0 0,0 0 0,0 0 0,1 0 0,-1 0 0,0 0 0,1 1 0,-1-1 0,1 0 0,-1 0 0,1 1 0,-1 1 0,-2 20 0,1 0 0,1 0 0,3 36 0,-1-39 0,3 15 0,1-1 0,16 59 0,-9-44 0,-11-46 0,0-1 0,0 1 0,0 0 0,0 0 0,0-1 0,1 1 0,-1-1 0,1 1 0,0-1 0,-1 0 0,1 1 0,0-1 0,1 0 0,-1 0 0,0-1 0,0 1 0,1 0 0,-1-1 0,1 1 0,0-1 0,-1 0 0,1 0 0,0 0 0,0 0 0,3 0 0,8 1 0,-1 0 0,1-1 0,-1-1 0,18-1 0,-6 0 0,310 0 0,-330 0 0,0 1 0,0-1 0,0 1 0,0-2 0,-1 1 0,1 0 0,0-1 0,8-4 0,32-23 0,-10 6 0,-33 21 0,1 0 0,-1 0 0,1-1 0,-1 1 0,0 0 0,0-1 0,0 0 0,0 1 0,0-1 0,-1 0 0,1 0 0,-1 0 0,1 0 0,-1 0 0,0 0 0,-1 0 0,1-1 0,0-5 0,1-8 0,-2 1 0,-2-27 0,1 16 0,2-33 0,0 32 0,-1 0 0,-4-32 0,2 52 86,1 0-1,-2 0 0,-3-12 1,5 18-218,-1-1 1,1 0 0,0 0-1,-1 1 1,1-1 0,-1 1 0,0 0-1,0-1 1,0 1 0,0 0 0,0 0-1,-5-3 1,0 1-6695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2T02:44:25.170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0 1 24575,'1'2'0,"-1"1"0,1 0 0,-1 0 0,1 0 0,0-1 0,0 1 0,0 0 0,1-1 0,-1 1 0,1-1 0,1 3 0,23 27 0,-19-24 0,227 257 0,-198-222 0,39 43 0,-72-83 0,40 40 0,2-2 0,50 36 0,-17-31 0,-6-4 0,99 64 0,-48-31 0,-108-64 0,26 24 0,5 3 0,-33-28 0,0 1 0,0 0 0,-1 1 0,-1 0 0,14 20 0,41 73 0,-44-67 0,37 57 0,-25-43 0,-3 1 0,46 108 0,-29-7 0,0 5 0,-12-76 0,6 19 0,-25-60 0,-12-32 0,-1 0 0,1 1 0,-2 0 0,5 21 0,-5-14 0,2 1 0,11 31 0,-1-4 0,26 85 0,-36-114 0,-1 0 0,0 0 0,-2 0 0,0 0 0,-1 30 0,5-20 0,-5-24 0,0 0 0,0 0 0,0 0 0,-1 1 0,1-1 0,-1 0 0,0 5 0,0-8 0,0 0 0,0 1 0,0-1 0,0 0 0,0 0 0,0 1 0,0-1 0,-1 0 0,1 1 0,0-1 0,0 0 0,0 0 0,0 1 0,0-1 0,0 0 0,-1 0 0,1 0 0,0 1 0,0-1 0,0 0 0,-1 0 0,1 0 0,0 0 0,0 1 0,-1-1 0,1 0 0,0 0 0,0 0 0,-1 0 0,1 0 0,0 0 0,-1 0 0,1 0 0,-12-3 0,-13-14 0,22 15 0,-16-14 0,0-1 0,-31-34 0,41 41 0,-27-22 0,26 24 0,1 0 0,-11-12 0,17 17 0,1 0 0,0-1 0,0 1 0,-1 0 0,2-1 0,-1 1 0,0-1 0,1 0 0,0 0 0,0 1 0,-1-6 0,2 9 0,0 0 0,0 0 0,0 0 0,0 0 0,0 0 0,0 0 0,0 0 0,0-1 0,0 1 0,0 0 0,0 0 0,0 0 0,0 0 0,0 0 0,0 0 0,0 0 0,0 0 0,0 0 0,0 0 0,0 0 0,0 0 0,0 0 0,0 0 0,0 0 0,0-1 0,0 1 0,0 0 0,0 0 0,0 0 0,0 0 0,0 0 0,0 0 0,0 0 0,1 0 0,-1 0 0,0 0 0,0 0 0,0 0 0,0 0 0,0 0 0,0 0 0,0 0 0,0 0 0,0 0 0,0 0 0,0 0 0,0 0 0,0 0 0,0 0 0,1 0 0,-1 0 0,0 0 0,0 0 0,0 0 0,0 0 0,0 0 0,0 0 0,0 0 0,0 0 0,0 0 0,0 0 0,0 0 0,0 0 0,0 0 0,0 1 0,0-1 0,0 0 0,0 0 0,0 0 0,8 6 0,5 9 0,67 102 0,-53-75 0,45 57 0,-71-98 0,-1 0 0,1-1 0,0 1 0,0 0 0,-1 0 0,1 0 0,0 0 0,0-1 0,0 1 0,0 0 0,0-1 0,0 1 0,0-1 0,0 1 0,0-1 0,0 1 0,0-1 0,0 0 0,0 0 0,0 1 0,2-1 0,-2-1 0,1 1 0,-1-1 0,0 0 0,0 0 0,0 0 0,0 1 0,0-1 0,0 0 0,0 0 0,-1 0 0,1 0 0,0-1 0,0 1 0,-1 0 0,1 0 0,-1 0 0,1 0 0,0-3 0,15-39 100,-6 17-32,0 1 1,16-27-1,-22 45-207,0 1 0,0-1-1,1 1 1,0 0 0,1 0 0,-1 0 0,1 1 0,0 0-1,0 0 1,1 0 0,13-6 0,-12 7-6687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2T02:44:34.570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822 77 24575,'-3'-3'0,"1"0"0,0 0 0,-1 0 0,0 0 0,1 0 0,-1 1 0,0-1 0,0 1 0,-1 0 0,-6-4 0,-37-15 0,47 21 0,-19-6 0,-1 2 0,-1 0 0,1 1 0,0 0 0,-36 2 0,40 0 0,-30 1 0,-78 8 0,115-6 0,1 0 0,0 0 0,-11 6 0,-20 4 0,-33 0 0,39-7 0,-58 15 0,81-17 0,1 1 0,-1 1 0,0-1 0,1 2 0,0-1 0,0 1 0,1 1 0,-14 12 0,19-15 0,1-1 0,0 1 0,0 0 0,0-1 0,1 1 0,-1 0 0,1 0 0,0 0 0,0 0 0,0 0 0,0 0 0,1 1 0,0-1 0,0 0 0,0 0 0,0 0 0,0 1 0,1-1 0,0 0 0,0 0 0,2 5 0,2 5 0,0 0 0,1 0 0,1 0 0,13 19 0,-16-27 0,0-1 0,1 1 0,0-1 0,0 0 0,1 0 0,-1 0 0,1-1 0,8 5 0,7 3 0,26 10 0,-20-10 0,-11-4 0,0-1 0,0 0 0,0-2 0,1 0 0,0 0 0,0-2 0,0 0 0,0-1 0,22 0 0,-4-4 0,-1-2 0,0-2 0,0 0 0,43-15 0,-41 11 0,-22 7 0,27-10 0,-17 1 0,-1 0 0,0-1 0,36-28 0,-55 37-45,0 0-1,0 0 1,0-1-1,0 1 1,-1-1-1,0 1 1,0-1-1,0 0 1,-1 0-1,1-1 1,-1 1-1,0 0 1,-1-1-1,1 0 1,-1 1-1,0-1 1,-1 1-1,1-1 1,-1 0-1,-1 0 1,1 1-1,-1-1 1,1 0-1,-2 1 0,1-1 1,-1 1-1,1-1 1,-1 1-1,-4-6 1,0 2-6781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2T02:39:54.96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0 180 24575,'1'-1'0,"1"-1"0,-1 1 0,0 0 0,1 0 0,-1 0 0,1 0 0,-1 0 0,1 0 0,0 0 0,-1 1 0,4-2 0,1 0 0,39-18 0,0 2 0,83-20 0,101-8 0,-209 43 0,97-15 0,0 6 0,1 4 0,0 6 0,1 5 0,-1 5 0,120 25 0,725 163 0,-876-174 0,103 40 0,75 48 0,-110-35 0,-134-63 0,0 1 0,-1 1 0,-1 1 0,0 1 0,17 19 0,-13-9 0,26 27 0,-44-49 0,0 1 0,1-1 0,-1 0 0,1 0 0,-1-1 0,1 0 0,1 0 0,6 3 0,38 3 0,-26 1 0,-14-6 0,-1 1 0,1-2 0,19 5 0,-9-3 0,11 3 0,-30-8 0,0 0 0,-1 1 0,1-1 0,0 0 0,0 0 0,0-1 0,0 1 0,0 0 0,0-1 0,0 1 0,-1-1 0,1 1 0,2-2 0,-3 1 0,-1 0 0,1 1 0,0-1 0,0 0 0,-1 0 0,1 0 0,-1 1 0,1-1 0,-1 0 0,1 0 0,-1 0 0,0 0 0,1 0 0,-1 0 0,0 0 0,0 0 0,0 0 0,1 0 0,-1 0 0,0 0 0,-1 0 0,1 0 0,0-1 0,0 1 0,0 0 0,0 0 0,-1 0 0,0-1 0,-13-31 0,12 30 0,-20-46 0,18 38 0,0 0 0,-1 0 0,-1 0 0,0 1 0,0 0 0,0 0 0,-15-15 0,21 24 0,-1 0 0,0 1 0,0-1 0,0 0 0,0 0 0,0 1 0,0-1 0,0 1 0,0-1 0,0 1 0,0 0 0,-1-1 0,1 1 0,0 0 0,0 0 0,0 0 0,0 0 0,0 0 0,-1 0 0,1 0 0,0 0 0,-2 0 0,3 1 0,-1-1 0,0 0 0,1 1 0,-1-1 0,0 1 0,1-1 0,-1 1 0,1-1 0,-1 1 0,1 0 0,-1-1 0,1 1 0,0-1 0,-1 1 0,1 0 0,0 0 0,-1-1 0,1 1 0,0 0 0,0-1 0,0 1 0,-1 0 0,1 0 0,0-1 0,0 1 0,0 0 0,0 0 0,0-1 0,1 1 0,-1 0 0,0 0 0,0-1 0,0 1 0,1 1 0,5 14 0,1 0 0,0 0 0,1 0 0,1-1 0,13 17 0,-1 1 0,-11-17 0,0-1 0,15 31 0,-23-42 0,-1 0 0,1 0 0,-1 0 0,0 0 0,0 0 0,0 0 0,0 1 0,-1-1 0,0 0 0,0 0 0,0 1 0,0-1 0,-2 7 0,1-9 0,0 0 0,0 0 0,0-1 0,0 1 0,-1 0 0,1-1 0,0 1 0,-1-1 0,1 0 0,-1 1 0,1-1 0,-1 0 0,0 0 0,1 0 0,-5 1 0,-31 13 0,27-12 0,-28 13 0,0 1 0,-57 37 0,57-32 0,23-15-1365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2T02:44:45.114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855 186 24575,'-2'-5'0,"0"1"0,0 0 0,-1 1 0,1-1 0,-1 0 0,0 1 0,0-1 0,0 1 0,0 0 0,-6-4 0,-38-25 0,20 16 0,-1 2 0,-1 1 0,0 1 0,0 2 0,-1 1 0,-39-7 0,13 7 0,0 3 0,0 3 0,-1 2 0,1 2 0,-58 9 0,105-8 0,0-1 0,0 1 0,0 0 0,1 1 0,-14 6 0,18-7 0,1 0 0,0 0 0,-1 0 0,1 0 0,0 1 0,0-1 0,0 1 0,0 0 0,1 0 0,-1 0 0,1 0 0,0 0 0,0 0 0,0 1 0,-2 4 0,-1 5 0,0 0 0,1 0 0,1 1 0,0-1 0,1 1 0,0 0 0,1 23 0,2-16 0,0 1 0,1-1 0,7 29 0,22 121 0,-30-168 0,0 0 0,0 0 0,0 0 0,1 0 0,-1 0 0,1-1 0,0 1 0,0-1 0,0 1 0,0-1 0,0 1 0,1-1 0,-1 0 0,1 0 0,-1 0 0,6 2 0,5 3 0,-1-1 0,23 6 0,-15-5 0,7 2 0,1-1 0,0-1 0,1-2 0,-1 0 0,1-2 0,54-2 0,-31 1 0,91 15 0,-84-9 0,-49-6 0,0-1 0,1 0 0,-1 0 0,1-2 0,-1 1 0,18-4 0,-27 4 0,0-1 0,0 0 0,1 0 0,-1 0 0,0 0 0,0 0 0,0 0 0,0 0 0,0-1 0,0 1 0,0 0 0,-1-1 0,1 1 0,0 0 0,-1-1 0,1 1 0,-1-1 0,1 1 0,-1-1 0,0 1 0,1-1 0,-1 1 0,0-1 0,0 1 0,-1-4 0,1-4 0,0 0 0,-1 0 0,-2-8 0,-4-26 0,3-1 0,1-71 0,3 113 0,0-7 0,-1 1 0,-1 0 0,1 0 0,-6-15 0,4 15 0,1-1 0,0 1 0,0-1 0,-1-11 0,8-65 0,-5 81-76,-1 0 1,0 0-1,0-1 0,0 1 0,-1 0 0,0 0 0,1 0 0,-1 0 1,-1 1-1,1-1 0,0 0 0,-1 1 0,0 0 0,0-1 1,0 1-1,0 0 0,-5-3 0,1 1-6750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2T02:44:39.519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602 79 24575,'-119'-48'0,"77"33"0,30 11 0,0 1 0,0 0 0,-1 1 0,1 0 0,-15 0 0,-66 4 0,65-1 0,10 0 0,0 1 0,0 1 0,1 0 0,-35 12 0,45-13 0,-1 1 0,1 0 0,0 1 0,0-1 0,0 1 0,1 1 0,-1-1 0,1 1 0,0 0 0,1 1 0,-1-1 0,1 1 0,0 0 0,-4 7 0,7-6 0,-1 0 0,2 0 0,-1 0 0,1 0 0,0 0 0,1 0 0,-1 0 0,1 0 0,1 0 0,1 10 0,-1 11 0,-1-18 0,0 0 0,0 0 0,1 0 0,0 0 0,1 0 0,0 0 0,1-1 0,0 1 0,7 16 0,-6-18 0,-1 0 0,0 0 0,-1 1 0,2 12 0,-2-11 0,0-1 0,6 17 0,-6-22 0,0 0 0,0 0 0,0 0 0,0 0 0,0-1 0,1 1 0,0-1 0,0 1 0,0-1 0,0 0 0,0 0 0,0 0 0,1-1 0,-1 1 0,1-1 0,0 0 0,0 0 0,0 0 0,0 0 0,0-1 0,0 0 0,1 0 0,-1 0 0,0 0 0,1-1 0,-1 1 0,0-1 0,7-1 0,4 1 0,34 1 0,0-3 0,0-1 0,81-17 0,-68 10 0,-61 9 0,0 0 0,1 1 0,-1-1 0,0 0 0,0 0 0,0 1 0,0-1 0,0 0 0,0 0 0,0 0 0,0-1 0,0 1 0,0 0 0,0 0 0,-1 0 0,1-1 0,0 0 0,11-30 0,-5 11 0,64-115 0,-68 128 0,0 0 0,-1 1 0,0-1 0,-1 0 0,1 0 0,-2 0 0,1 0 0,-1 0 0,0 0 0,-1 0 0,-2-13 0,2 18 23,0-1 0,0 1 0,-1 0-1,1 0 1,-1 0 0,0 0 0,0 0-1,0 0 1,0 0 0,0 1 0,-1-1-1,1 1 1,-1-1 0,-3-1 0,3 1-179,-1 0 1,0 1 0,1-1 0,-1 1 0,-1 0 0,1 0 0,0 1-1,0-1 1,-1 1 0,-5-1 0,-4 1-6671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2T02:44:41.245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1 1 24575,'1'2'0,"2"4"0,2 5 0,-1 1 0,0 2 0,-1-1 0,-1-1 0,0 0 0,1-1 0,1 0 0,-3-2 0,-2-1 0,-1-1-8191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2T02:44:49.992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0 0 24575,'9'1'0,"0"1"0,-1-1 0,1 2 0,-1-1 0,1 1 0,14 8 0,0-1 0,52 15 0,1-3 0,86 12 0,-80-17 0,287 57 0,150 32 0,-32-5 0,-401-86 0,-52-10 0,46 12 0,201 46 0,-102-27 0,277 47 0,-366-77 0,-5 0 0,223 53 0,-105-18 0,-155-32 0,17 4 0,0-3 0,94 2 0,-102-9 0,-1 1 0,0 3 0,61 16 0,-39-8 0,0-4 0,81 1 0,161-10 0,-169-4 0,2343 1 0,-1301 2 0,-1178-2 0,0 0 0,1-1 0,-1-1 0,0 0 0,-1-1 0,1 0 0,-1-1 0,0-1 0,0 0 0,0-1 0,-1-1 0,0 0 0,0 0 0,-1-2 0,15-13 0,-20 14 0,-1 0 0,0 0 0,0-1 0,7-14 0,-8 14 0,0 0 0,1 0 0,0 0 0,8-9 0,-10 15 0,1-1 0,-2 1 0,1-1 0,-1 0 0,1 0 0,-1 0 0,-1-1 0,1 1 0,2-9 0,-5 13 0,0 1 0,0-1 0,1 1 0,-1-1 0,0 1 0,0-1 0,0 1 0,0-1 0,0 0 0,-1 1 0,1-1 0,0 1 0,0-1 0,0 1 0,0-1 0,-1 1 0,1-1 0,0 1 0,0-1 0,-1 1 0,1-1 0,0 1 0,-1 0 0,1-1 0,0 1 0,-1-1 0,1 1 0,-1 0 0,1-1 0,-1 1 0,1 0 0,-1 0 0,1-1 0,-1 1 0,1 0 0,-1 0 0,1 0 0,-1 0 0,1 0 0,-1-1 0,1 1 0,-1 0 0,0 0 0,1 0 0,-1 1 0,0-1 0,-29 4 0,30-4 0,-32 9 0,0 2 0,-34 17 0,12-5 0,38-14 0,15-5 0,11-3 0,3-3 0,-1-1 0,1 0 0,-1-1 0,19-7 0,4-2 0,-14 6 0,-12 3 0,1 1 0,0 0 0,0 0 0,0 1 0,1 1 0,-1 0 0,0 0 0,19 1 0,-28 0 0,1 1 0,-1 0 0,0-1 0,0 1 0,1 0 0,-1 0 0,0 0 0,0-1 0,0 1 0,0 0 0,0 0 0,0 1 0,0-1 0,-1 0 0,1 0 0,0 0 0,-1 1 0,1-1 0,0 0 0,-1 1 0,0-1 0,1 2 0,7 32 0,-8 9 303,0-36-512,-1-1 1,1 0-1,1 0 1,-1 1-1,1-1 1,1 0-1,2 9 1,-1-8-6618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2T02:44:52.772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1 0 24575,'2'45'0,"12"68"0,2 19 0,-15-116 0,2-1 0,0 1 0,1-1 0,12 30 0,-9-26 0,10 42 0,-15-52 0,0 1 0,1-1 0,0 0 0,1-1 0,0 1 0,6 8 0,34 49 0,-1-5 0,-39-53 0,1-1 0,0 0 0,0 0 0,1 0 0,11 11 0,-13-15 0,0 0 0,1 0 0,-1-1 0,1 1 0,-1-1 0,1 0 0,0 0 0,0 0 0,0-1 0,0 0 0,7 1 0,-6-1 0,-1 1 0,1 0 0,0-1 0,-1 2 0,10 4 0,-10-4 0,1-1 0,-1 1 0,1-1 0,-1 0 0,1-1 0,9 2 0,-3-1 109,0 0 0,14 5 0,-17-4-447,0 0-1,1-1 1,-1-1-1,17 2 1,-19-3-6488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2T02:44:55.541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15 0 24575,'-1'1'0,"1"-1"0,-1 1 0,1 0 0,-1 0 0,0 0 0,1 0 0,-1 0 0,1-1 0,0 1 0,-1 0 0,1 0 0,0 0 0,0 0 0,-1 0 0,1 0 0,0 0 0,0 0 0,0 0 0,0 0 0,0 2 0,0 1 0,-6 73 0,4 107 0,3-172 0,1 0 0,0 0 0,0 1 0,1-2 0,1 1 0,0 0 0,1-1 0,0 1 0,0-1 0,2-1 0,12 19 0,-4-10 0,1-1 0,1 0 0,1-2 0,39 30 0,-37-31 0,1 0 0,0-2 0,2 0 0,34 14 0,-30-17 0,1-1 0,-1-1 0,2-1 0,51 5 0,-66-11 0,-1 2 0,14 3 0,14 3 0,-32-7 0,1 0 0,-1 0 0,1 1 0,14 7 0,-19-8 32,0 0 0,0-1-1,1 0 1,-1 0 0,7 0 0,7 1-1588,-11 0-5270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2T02:46:13.517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1217 6479 24575,'-6'-1'0,"0"0"0,0-1 0,1 1 0,-1-1 0,0 0 0,1-1 0,-1 1 0,1-1 0,0 0 0,-6-5 0,-3 0 0,-400-252 0,354 220 0,-59-51 0,89 63 0,0-1 0,1-1 0,-32-45 0,2-8 0,4-3 0,4-2 0,-66-155 0,100 201 0,-45-123 0,54 136 0,0 1 0,2-2 0,-4-56 0,10-207 0,2 274 0,0-1 0,1 1 0,1 0 0,12-34 0,37-71 0,-20 50 0,-14 31 0,2 1 0,2 1 0,54-75 0,-61 94 0,0 2 0,2 0 0,0 0 0,1 2 0,40-30 0,90-69 0,-64 46 0,-3 4 0,-35 27 0,72-47 0,-34 39 0,155-63 0,136-55 0,-217 94 0,-150 68 0,7-3 0,1 0 0,31-9 0,-18 8 0,32-14 0,-18 6 0,213-91 0,-178 72 0,262-104 0,-249 111 0,-15 13 0,-49 8 0,-16 4 0,-1 0 0,0-1 0,13-6 0,186-105 0,-202 111 0,167-103 0,-141 83 0,-1-1 0,58-58 0,8-27 0,108-158 0,60-140 0,-197 305 0,7-12 0,-68 97 0,-1 0 0,-1-1 0,0 0 0,-2 0 0,7-36 0,-4 16 0,56-215 0,-43 178 0,0-35 0,-10 47 0,-9 50 0,0-27 0,-2 30 0,0 0 0,1 0 0,0 0 0,4-15 0,-4 24 0,3-12 0,1 0 0,0 1 0,10-18 0,-10 19 0,1 0 0,-2 0 0,7-25 0,-7 21 0,10-24 0,-5 19 0,-2 0 0,-1-1 0,0 1 0,-2-1 0,0 0 0,0-40 0,-2 52 0,-1-1 0,1 1 0,4-11 0,4-23 0,-1 12 0,-7 27 0,-1 0 0,1 0 0,-1 0 0,0 0 0,-1 0 0,1 0 0,-1-11 0,0 16 0,0 0 0,0-1 0,0 1 0,-1-1 0,1 1 0,0-1 0,0 1 0,-1-1 0,1 1 0,0 0 0,0-1 0,-1 1 0,1 0 0,0-1 0,-1 1 0,1 0 0,-1-1 0,1 1 0,0 0 0,-1 0 0,1-1 0,-1 1 0,1 0 0,-1 0 0,1 0 0,-1 0 0,1-1 0,-1 1 0,1 0 0,-1 0 0,1 0 0,-1 0 0,1 0 0,-1 0 0,1 1 0,0-1 0,-1 0 0,1 0 0,-1 0 0,1 0 0,-1 0 0,1 1 0,-1-1 0,1 0 0,0 0 0,-2 1 0,-24 14 0,22-13 0,-128 88 0,132-90 0,-1 0 0,1 1 0,0-1 0,0 0 0,-1 0 0,1 1 0,-1-1 0,1 0 0,0 0 0,-1 0 0,1 0 0,0 0 0,-1 0 0,1 0 0,-1 0 0,1 0 0,0 0 0,-1 0 0,1 0 0,0 0 0,-1 0 0,1 0 0,-1 0 0,1 0 0,0 0 0,-1 0 0,1 0 0,-1-1 0,1 1 0,0-1 0,0 1 0,0 0 0,0-1 0,0 1 0,0 0 0,0-1 0,0 1 0,0 0 0,0-1 0,0 1 0,1 0 0,-1-1 0,0 1 0,0 0 0,0-1 0,0 1 0,1 0 0,-1-1 0,0 1 0,0 0 0,0 0 0,1-1 0,-1 1 0,0 0 0,1 0 0,-1 0 0,0-1 0,0 1 0,1 0 0,-1 0 0,11-8 0,20-16 0,1 1 0,1 2 0,63-30 0,-95 50 0,0 1 0,0-1 0,0 1 0,0 0 0,0 0 0,0 0 0,0-1 0,0 1 0,0 0 0,0 0 0,0 0 0,0 0 0,0 1 0,0-1 0,0 0 0,0 0 0,0 1 0,-1-1 0,1 0 0,0 1 0,0-1 0,0 1 0,0-1 0,0 1 0,-1 0 0,1-1 0,0 1 0,0 0 0,-1-1 0,1 1 0,0 0 0,-1 0 0,1 0 0,-1 0 0,1 0 0,0 1 0,1 5 0,1 0 0,-1 0 0,0 0 0,1 9 0,0-4 0,2 27 0,-4-28 0,1-1 0,0 1 0,6 18 0,-7-25 49,1-1 0,0 1 0,1-1-1,-1 1 1,1-1 0,3 4 0,-3-5-293,-1 1 0,1 0 0,-1 1 0,0-1 1,0 0-1,3 6 0,-3-2-6582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2T02:46:16.572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1 1 24575,'1'3'0,"0"0"0,0-1 0,1 1 0,0 0 0,-1 0 0,1-1 0,0 1 0,0-1 0,1 1 0,-1-1 0,0 0 0,4 3 0,4 4 0,10 13 0,39 39 0,-51-54 0,1-1 0,-1 0 0,1 0 0,0-1 0,0 0 0,14 5 0,0-2 0,1 0 0,0-1 0,44 7 0,187 3 0,-128-16 0,149-6 0,-250 3 0,1-1 0,0-1 0,36-12 0,13-5 0,-48 14 0,0-1 0,31-14 0,-28 9 193,-22 10-388,0 0 0,-1-1 0,1 0 1,-1 0-1,0-1 0,0 0 1,13-11-1,-16 10-6631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2T02:46:07.136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529 114 24575,'0'-2'0,"0"0"0,-1 0 0,1 0 0,-1 0 0,1 1 0,-1-1 0,0 0 0,1 1 0,-1-1 0,0 0 0,0 1 0,0-1 0,-1 1 0,1-1 0,0 1 0,0 0 0,-1 0 0,1-1 0,-1 1 0,1 0 0,-1 0 0,0 0 0,1 1 0,-3-2 0,-6-2 0,0 0 0,-21-5 0,19 6 0,-124-26 0,-21 5 0,134 22 0,20 1 0,0 1 0,1 0 0,-1 0 0,0 0 0,1 0 0,-1 1 0,1-1 0,-1 1 0,0-1 0,1 1 0,-1 0 0,1 0 0,0 0 0,-1 0 0,1 1 0,0-1 0,0 1 0,-1-1 0,1 1 0,1 0 0,-1 0 0,0 0 0,0 0 0,-2 4 0,-1 3 0,-1 1 0,2 0 0,-1 0 0,-4 18 0,2-6 0,1-4 0,1 0 0,1 1 0,0 0 0,2-1 0,0 1 0,1 0 0,1 20 0,0-36 0,1 0 0,-1 1 0,1-1 0,0 0 0,-1 0 0,1 1 0,1-1 0,-1 0 0,0 0 0,1 0 0,0 0 0,-1 0 0,1-1 0,0 1 0,1 0 0,2 3 0,-2-4 0,0 0 0,1-1 0,-1 1 0,0 0 0,0-1 0,1 0 0,-1 0 0,1 0 0,-1 0 0,1 0 0,-1-1 0,1 0 0,0 0 0,-1 0 0,6 0 0,161-18 0,-121 13 0,-33 4 0,28 1 0,-32 1 0,1-1 0,0 0 0,0-1 0,12-2 0,-17 1 0,-1-1 0,1 0 0,-1-1 0,0 1 0,0-1 0,-1-1 0,1 1 0,-1-1 0,0 0 0,0-1 0,8-9 0,21-17 0,-32 30 0,-1-1 0,0 1 0,1 0 0,-1-1 0,0 1 0,-1-1 0,1 0 0,0 1 0,-1-1 0,1 0 0,-1 0 0,0 0 0,0 0 0,0 0 0,-1-1 0,1 1 0,-1 0 0,1 0 0,-1 0 0,0-1 0,-1 1 0,1 0 0,0 0 0,-1-1 0,0 1 0,1 0 0,-1 0 0,0 0 0,-1 0 0,1 0 0,-4-5 0,3 4 0,-1 0 0,1 0 0,-1 0 0,0 0 0,-1 0 0,1 1 0,0-1 0,-1 1 0,0 0 0,0 0 0,0 1 0,0-1 0,0 1 0,0 0 0,-1 0 0,1 0 0,-1 0 0,0 1 0,1 0 0,-1 0 0,-5 0 0,-4 1-1365,2 0-5461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2T02:46:20.102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1 2404 24575,'37'39'0,"-26"-25"0,2-1 0,0 0 0,0-1 0,1 0 0,0-1 0,24 13 0,-24-17 0,1-1 0,-1-1 0,1 0 0,26 4 0,63 3 0,-61-7 0,390 6 0,-296-12 0,-81-3 0,1-2 0,88-20 0,-78 12 0,-9 2 0,-1-3 0,-1-3 0,0-2 0,-2-2 0,89-50 0,-121 59 0,42-23 0,93-70 0,-134 86 0,0 0 0,-1-2 0,-1-1 0,23-31 0,-32 37 0,74-109 0,-65 95 0,39-45 0,-4 5 0,83-113 0,-122 162 0,2 0 0,0 0 0,2 2 0,26-21 0,98-63 0,-130 93 0,129-83 0,104-76 0,-222 151 0,-13 10 0,-1 1 0,0-2 0,-1 0 0,0 0 0,-1-1 0,17-23 0,108-193 0,-124 205 0,0 0 0,14-46 0,-25 66 0,7-20 0,5-41 0,-6 25 0,2-14 0,-5 31 0,1 0 0,9-34 0,-4 33 0,-6 17 0,-1-1 0,0 0 0,0 0 0,0-1 0,1-11 0,-1 8 0,1-1 0,0 1 0,1-1 0,0 1 0,0 0 0,8-12 0,7-19 0,-10 20 0,1 1 0,18-27 0,-15 26 0,12-31-1365,-21 45-5461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2T02:39:57.48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450 47 24575,'-18'-13'0,"14"10"0,-1-1 0,1 1 0,-1-1 0,0 1 0,0 1 0,0-1 0,-1 1 0,1 0 0,-1 0 0,1 1 0,-1-1 0,1 1 0,-1 0 0,-7 0 0,-6 2 0,-1 0 0,1 1 0,0 0 0,1 2 0,-1 0 0,0 1 0,1 1 0,0 1 0,1 1 0,-1 0 0,2 1 0,-1 1 0,1 0 0,-15 14 0,20-16 0,4-2 0,0 0 0,-11 14 0,16-17 0,0 0 0,0 0 0,0 0 0,0 0 0,1 0 0,-1 1 0,1-1 0,0 1 0,0-1 0,1 1 0,-1 3 0,-2 29 0,4 48 0,0-26 0,-1-52 0,0 1 0,1-1 0,0 0 0,0 0 0,0 0 0,1 1 0,-1-1 0,2-1 0,-1 1 0,1 0 0,-1-1 0,6 8 0,-6-10 0,1 0 0,0 1 0,0-1 0,0-1 0,0 1 0,1 0 0,-1-1 0,1 0 0,-1 1 0,1-1 0,0-1 0,0 1 0,0-1 0,0 1 0,0-1 0,0 0 0,0 0 0,8 0 0,-1 0 0,0 1 0,16 4 0,-17-3 0,0-1 0,0 0 0,15 1 0,4-2 0,-10 0 0,-1 0 0,1-2 0,25-3 0,-38 2 0,0 1 0,1-1 0,-1-1 0,-1 1 0,1-1 0,0 0 0,-1 0 0,1-1 0,-1 1 0,0-1 0,0 0 0,0-1 0,-1 1 0,0-1 0,0 0 0,0 0 0,0 0 0,-1-1 0,0 1 0,0-1 0,0 0 0,-1 0 0,1 0 0,-2 0 0,1 0 0,1-12 0,7-33 0,-7 40 0,-1 0 0,0 0 0,1-15 0,-5 14 0,0 0 0,-1-1 0,0 1 0,-1 0 0,0 0 0,-12-20 0,-21-61 0,35 87 76,2 4-156,-1 0 0,1 0 0,-1 0 0,1 0 0,-1 0 0,0 0 0,0 0 0,0 0 0,0 0-1,0 0 1,0 1 0,-1-1 0,1 0 0,-1 1 0,1-1 0,-1 1 0,-1-2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2T02:45:58.654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721 176 24575,'-11'-9'0,"0"0"0,-1 0 0,1 1 0,-23-11 0,24 14 0,-18-11 0,0 1 0,-1 1 0,-1 2 0,0 1 0,-56-14 0,40 15 0,32 7 0,-1-1 0,1 2 0,-21-2 0,22 4 0,-88 2 0,89-1 0,0 1 0,1 0 0,-1 0 0,1 2 0,0-1 0,-17 9 0,25-10 0,-1 0 0,1 0 0,1 1 0,-1-1 0,0 1 0,0-1 0,1 1 0,0 0 0,-1 0 0,1 0 0,0 1 0,1-1 0,-1 0 0,0 1 0,-1 6 0,-2 6 0,2 1 0,-4 21 0,3-9 0,2-15 0,0 0 0,0 0 0,1 0 0,1 0 0,1 0 0,0 0 0,0 1 0,6 17 0,-6-29 0,0 0 0,1-1 0,-1 1 0,1-1 0,-1 1 0,1-1 0,0 0 0,0 1 0,0-1 0,0 0 0,1 0 0,-1 0 0,0-1 0,1 1 0,0-1 0,-1 1 0,1-1 0,0 0 0,-1 0 0,1 0 0,0 0 0,0 0 0,5 0 0,8 1 0,0-1 0,0 0 0,19-1 0,-18-1 0,-5 1 0,-1 0 0,1 1 0,-1 0 0,0 0 0,1 1 0,14 6 0,0 0 0,1-1 0,-1-2 0,1 0 0,0-2 0,0 0 0,30-2 0,94 7 0,-128-8 0,-11 1 0,0-1 0,0 0 0,0-1 0,12-3 0,-21 3 0,0 0 0,0 0 0,0 0 0,0 0 0,0 0 0,0-1 0,0 1 0,-1-1 0,1 0 0,-1 0 0,1 0 0,-1 0 0,0 0 0,0 0 0,0-1 0,0 1 0,0-1 0,0 1 0,-1-1 0,3-4 0,-2 1 0,0-1 0,0 0 0,0 0 0,-1 0 0,0 0 0,0 0 0,-1 0 0,0-1 0,0 1 0,-1 0 0,0 0 0,0 0 0,-2-8 0,2 11 0,-1 0 0,1 0 0,-1 0 0,1 0 0,-1 0 0,-1 0 0,1 0 0,0 0 0,-1 1 0,0 0 0,0-1 0,0 1 0,0 0 0,0 0 0,-1 0 0,1 1 0,-1-1 0,0 1 0,0 0 0,0 0 0,0 0 0,-5-1 0,0 2-1365,2 0-5461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2T02:46:01.559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711 100 24575,'-9'-7'0,"1"1"0,-1 0 0,0 0 0,0 1 0,-1 0 0,-18-7 0,-22-11 0,43 19 0,0 0 0,0 0 0,-1 1 0,1 0 0,-1 0 0,0 1 0,0 0 0,0 0 0,0 1 0,0 0 0,0 1 0,-12 0 0,-114-1 0,-36 3 0,160 0 0,0 0 0,0 0 0,0 1 0,-17 8 0,3-2 0,20-8 0,0 1 0,0-1 0,0 1 0,0 0 0,1 0 0,-1 0 0,0 1 0,1-1 0,0 1 0,-1 0 0,1 0 0,0 0 0,1 1 0,-1-1 0,0 1 0,1-1 0,0 1 0,0 0 0,0 0 0,0 0 0,1 0 0,-1 0 0,1 0 0,0 0 0,1 0 0,-1 1 0,1-1 0,-1 0 0,1 1 0,1-1 0,-1 0 0,0 1 0,1-1 0,0 0 0,0 0 0,0 0 0,4 7 0,2 3 0,0-1 0,2 0 0,-1-1 0,21 23 0,-9-14 0,39 30 0,-52-46 0,0 0 0,1-1 0,0 0 0,-1 0 0,1-1 0,0 0 0,1 0 0,-1-1 0,0 0 0,16 2 0,6-2 0,53-4 0,-26 1 0,-27-1 0,-1-1 0,31-6 0,-1-1 0,-54 9 0,-1-1 0,1 1 0,-1-1 0,1-1 0,-1 1 0,0-1 0,0 1 0,0-1 0,0-1 0,0 1 0,5-6 0,18-14 0,-20 18 0,0 0 0,0 0 0,0-1 0,-1 1 0,10-12 0,-13 13 0,-1 1 0,0-1 0,0 0 0,0 1 0,-1-1 0,1 0 0,-1 0 0,0 0 0,0 0 0,0 0 0,-1 0 0,1 0 0,-1-9 0,0 1 0,0 6 0,0-1 0,0 1 0,-1 0 0,1-1 0,-3-5 0,3 11 0,-1-1 0,1 1 0,-1 0 0,1 0 0,-1-1 0,0 1 0,1 0 0,-1 0 0,0 0 0,0 0 0,0 0 0,0 0 0,0 0 0,0 0 0,0 0 0,0 1 0,0-1 0,0 0 0,0 1 0,-1-1 0,1 0 0,0 1 0,0 0 0,-1-1 0,1 1 0,0 0 0,-1 0 0,1-1 0,-2 1 0,-9 0-273,-1 1 0,1 0 0,0 1 0,-21 5 0,9 0-6553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2T02:46:04.406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547 25 24575,'-1'0'0,"1"0"0,0 0 0,0 1 0,-1-1 0,1 0 0,0 1 0,-1-1 0,1 0 0,-1 0 0,1 0 0,0 1 0,-1-1 0,1 0 0,-1 0 0,1 0 0,0 0 0,-1 0 0,1 0 0,-1 0 0,1 0 0,0 0 0,-1 0 0,1 0 0,-1 0 0,1 0 0,-1 0 0,1 0 0,0 0 0,-1 0 0,1-1 0,-1 1 0,-16-4 0,17 3 0,-19-4 0,0 0 0,1 1 0,-1 1 0,-1 1 0,-29 1 0,-57 0 0,-67 2 0,169-1 0,0 1 0,0 0 0,0-1 0,0 1 0,-1 0 0,1 1 0,1-1 0,-1 1 0,0 0 0,0 0 0,0 0 0,1 0 0,0 1 0,-1-1 0,1 1 0,0 0 0,0 0 0,0 0 0,1 0 0,-1 1 0,1-1 0,-1 1 0,1-1 0,0 1 0,1 0 0,-1 0 0,1 0 0,0 0 0,-1 0 0,2 0 0,-1 0 0,0 7 0,1-3 0,-1 8 0,1-1 0,1 1 0,1-1 0,0 0 0,0 1 0,2-1 0,10 29 0,-2-17 0,30 44 0,-40-69 0,-1 0 0,1 0 0,0 0 0,0-1 0,0 1 0,0 0 0,1-1 0,-1 0 0,0 1 0,1-1 0,-1 0 0,0 0 0,1-1 0,-1 1 0,1 0 0,0-1 0,-1 0 0,4 1 0,7-1 0,0 0 0,20-2 0,-5 0 0,-18 2 0,7 0 0,0-1 0,1 0 0,-1-1 0,25-7 0,74-16 0,-86 19 0,-18 4 0,-7 1 0,0 0 0,0 0 0,0 0 0,0-1 0,7-3 0,-10 4 0,0 0 0,0-1 0,0 0 0,0 1 0,0-1 0,-1 0 0,1 0 0,0 0 0,-1 0 0,0 0 0,1 0 0,-1 0 0,0-1 0,1-3 0,0 0 34,0-1 0,0 0 0,-1 1 0,0-1 0,0 0 0,-1 1 0,0-10 0,-8-48-194,1 13-1317,7 42-5349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2T02:46:23.767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1 0 24575,'0'64'0,"3"-1"0,3 1 0,2-1 0,3-1 0,3 0 0,34 93 0,-6-48 0,4-2 0,63 104 0,-74-145 0,39 98 0,-31-63 0,-33-76 0,10 22 0,47 77 0,91 92 0,-77-115 0,-22-26 0,73 70 0,-113-125 0,22 22 0,2-2 0,57 39 0,-54-47 0,2-3 0,1-1 0,55 20 0,-52-26 0,-20-7 0,0-1 0,1-1 0,0-2 0,46 7 0,-31-10 0,-13-1 0,44-1 0,-62-4 0,0 0 0,-1 1 0,1 1 0,19 4 0,-21-2 0,1-2 0,17 1 0,16 2 0,-17-1 0,0-1 0,54-3 0,22 1 0,-90 1 0,35 10 0,-33-7 0,24 3 0,53-5 16,-65-3-1397,-25 0-5445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2T02:46:33.071"/>
    </inkml:context>
    <inkml:brush xml:id="br0">
      <inkml:brushProperty name="width" value="0.035" units="cm"/>
      <inkml:brushProperty name="height" value="0.035" units="cm"/>
      <inkml:brushProperty name="color" value="#AB008B"/>
    </inkml:brush>
  </inkml:definitions>
  <inkml:trace contextRef="#ctx0" brushRef="#br0">569 46 24575,'-31'-2'0,"0"-1"0,-35-8 0,37 6 0,-1 0 0,-47 0 0,48 5 0,7 0 0,0 1 0,0 0 0,-34 8 0,30-3 0,17-5 0,0 1 0,0 1 0,-14 5 0,19-6 0,1 0 0,-1 0 0,1 0 0,0 1 0,0-1 0,0 1 0,0 0 0,1 0 0,-1 0 0,1 0 0,-1 0 0,-1 4 0,-2 5 0,0 0 0,1 0 0,1 0 0,0 1 0,1-1 0,0 1 0,0 0 0,2 0 0,0 0 0,0 0 0,2 16 0,-2-26 0,1 1 0,1-1 0,-1 1 0,0-1 0,1 1 0,0-1 0,0 1 0,0-1 0,0 0 0,0 1 0,1-1 0,-1 0 0,1 0 0,0 0 0,0 0 0,0 0 0,1-1 0,-1 1 0,0 0 0,1-1 0,0 0 0,0 0 0,2 2 0,3 1 0,0-2 0,1 1 0,-1-1 0,0 0 0,1-1 0,0 0 0,-1 0 0,1-1 0,0 0 0,15 0 0,-8-1 0,32 7 0,-16-1 0,1-2 0,-1-1 0,1-1 0,56-5 0,-79 2 0,0-1 0,0 0 0,0 0 0,0-1 0,0 0 0,-1-1 0,14-6 0,-21 8 0,0 0 0,0 0 0,1 0 0,-2 0 0,1 0 0,0 0 0,0-1 0,-1 1 0,1-1 0,-1 1 0,2-5 0,10-35 0,-8 25 0,-2 7 0,-1 1 0,0-1 0,0 1 0,-1-1 0,-1 0 0,1 1 0,-2-1 0,1 0 0,-1 1 0,-4-14 0,-2-4 0,-2 0 0,-14-32 0,22 58-40,1 0 0,0 0 0,-1-1 0,1 1-1,-1 0 1,1 0 0,-1 0 0,0 0 0,0 0 0,1 0 0,-1 0-1,0 1 1,0-1 0,0 0 0,0 0 0,0 0 0,0 1-1,0-1 1,0 1 0,0-1 0,0 1 0,0-1 0,0 1 0,-1 0-1,1-1 1,0 1 0,0 0 0,0 0 0,-1 0 0,1 0-1,0 0 1,0 0 0,-2 1 0,-7 1-6786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2T02:46:36.381"/>
    </inkml:context>
    <inkml:brush xml:id="br0">
      <inkml:brushProperty name="width" value="0.035" units="cm"/>
      <inkml:brushProperty name="height" value="0.035" units="cm"/>
      <inkml:brushProperty name="color" value="#AB008B"/>
    </inkml:brush>
  </inkml:definitions>
  <inkml:trace contextRef="#ctx0" brushRef="#br0">1 6149 24575,'7'-446'0,"1"32"0,-8 192-99,13-651-723,-8 766 819,27-504-72,46 6 14,-69 557 100,8-33 301,-4-1 1,4-117-1,1-102-340,0 8 0,-19 105 0,1-74 0,2 239 0,1 0 0,1 1 0,1-1 0,12-30 0,-10 31 0,0-1 0,-2 0 0,6-46 0,-11 31 0,-1 0 0,-1-1 0,-3 1 0,-1 1 0,-15-54 0,13 58 0,1 0 0,2 0 0,1-1 0,1-63 0,4-310 0,-1 239 0,0 168 0,0-1 0,0 1 0,0 0 0,0 0 0,1-1 0,-1 1 0,0 0 0,0 0 0,0-1 0,0 1 0,-1 0 0,1 0 0,0-1 0,0 1 0,0 0 0,0 0 0,0-1 0,0 1 0,0 0 0,0 0 0,0 0 0,-1-1 0,1 1 0,0 0 0,0 0 0,0 0 0,0-1 0,-1 1 0,1 0 0,0 0 0,0 0 0,-1 0 0,1 0 0,0-1 0,0 1 0,0 0 0,-1 0 0,1 0 0,0 0 0,0 0 0,-1 0 0,1 0 0,-1 0 0,-13 8 0,-19 26 0,25-26 0,-48 45 0,26-25 0,-29 34 0,51-50 0,13-13 0,16-16 0,-12 8 0,117-127 0,-100 95 0,1 1 0,-27 40 0,0-1 0,1 1 0,-1 0 0,0 0 0,1 0 0,-1-1 0,0 1 0,1 0 0,-1 0 0,1 0 0,-1 0 0,0 0 0,1 0 0,-1 0 0,1 0 0,-1 0 0,1 0 0,-1 0 0,0 0 0,1 0 0,-1 0 0,1 0 0,-1 0 0,0 0 0,1 1 0,-1-1 0,0 0 0,1 0 0,-1 0 0,0 1 0,1-1 0,-1 0 0,0 0 0,1 1 0,-1-1 0,0 0 0,0 1 0,1-1 0,-1 0 0,0 1 0,0-1 0,0 0 0,1 1 0,12 20 0,-11-16 0,82 124 0,-76-117-232,0-1 0,1 1 0,0-2 0,12 12 0,-19-20 27,9 9-6621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2T02:46:50.89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713 73 24575,'-5'-2'0,"0"1"0,0 0 0,0-1 0,0 0 0,1 0 0,-9-5 0,3 2 0,-2-1 0,-6-3 0,-35-13 0,33 18 0,-1 0 0,0 1 0,0 2 0,0 0 0,-34 3 0,1 0 0,42-2 0,1 1 0,-21 5 0,21-3 0,-1-1 0,-17 1 0,23-2 0,-1 0 0,0 1 0,0 0 0,1 1 0,-1-1 0,1 1 0,-1 0 0,1 1 0,-8 5 0,-18 9 0,18-12 0,2 0 0,-1 1 0,1 1 0,0-1 0,0 2 0,1 0 0,-17 18 0,24-24 0,0 1 0,1 0 0,0 0 0,0 0 0,0 0 0,0 1 0,1-1 0,-1 1 0,1-1 0,0 1 0,1 0 0,-1 0 0,1 0 0,0 0 0,0 0 0,1 0 0,-1 0 0,1 1 0,1 5 0,-1-4 0,1 1 0,0-1 0,0 0 0,0 0 0,1 0 0,0 0 0,1 0 0,0-1 0,0 1 0,0-1 0,1 0 0,0 0 0,0 0 0,9 11 0,-5-10 0,0 0 0,0-1 0,0 0 0,1 0 0,0 0 0,0-1 0,0-1 0,1 0 0,17 6 0,-24-9 0,184 51 0,-144-46 0,-1-1 0,1-3 0,63-3 0,-28 0 0,-45 2 0,-20 0 0,0-1 0,-1 0 0,1-1 0,15-2 0,-20 0 0,0 0 0,0 0 0,0-1 0,0-1 0,-1 1 0,0-1 0,1 0 0,-2-1 0,1 1 0,9-11 0,-15 13 0,1 0 0,0-1 0,-1 1 0,0 0 0,1-1 0,-2 1 0,1-1 0,0 1 0,-1-1 0,1 1 0,-1-1 0,0 0 0,0 1 0,0-1 0,-1-4 0,-2-5 0,1-1 0,-8-19 0,2 6 0,2 7 0,-11-24 0,14 38 0,-1-1 0,1 1 0,-1 0 0,0 1 0,-1-1 0,1 1 0,-9-8 0,-64-61 0,75 72-105,0 1 0,1-1 0,-1 1 0,0-1 0,0 1 0,0 0 0,0 0 0,0 0 0,0 0 0,0 0 0,0 0 0,-5-1 0,1 1-6721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2T02:46:54.60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5 24575,'0'-1'0,"1"1"0,-1 0 0,0-1 0,0 1 0,1 0 0,-1 0 0,0-1 0,0 1 0,1 0 0,-1 0 0,0 0 0,1-1 0,-1 1 0,0 0 0,1 0 0,-1 0 0,0 0 0,1 0 0,-1 0 0,1 0 0,-1 0 0,0 0 0,1 0 0,-1 0 0,0 0 0,1 0 0,-1 0 0,0 0 0,1 0 0,12 2 0,-4 0 0,-1 1 0,1 0 0,-1 0 0,0 1 0,0 0 0,11 8 0,44 37 0,-43-33 0,29 20 0,-11-11 0,-28-17 0,0-1 0,1-1 0,0 1 0,0-2 0,23 9 0,-29-12 0,18 4 0,-1 1 0,0 1 0,36 18 0,-54-24 0,1 1 0,0-1 0,0 0 0,0-1 0,0 1 0,0-1 0,5 1 0,-9-2 0,0 0 0,0 0 0,0 0 0,0 0 0,0 1 0,-1-1 0,1 0 0,0 0 0,0-1 0,0 1 0,0 0 0,0 0 0,0 0 0,-1-1 0,1 1 0,0 0 0,0-1 0,0 1 0,-1-1 0,1 1 0,0-1 0,0 1 0,-1-1 0,1 1 0,0-1 0,-1 0 0,1 1 0,-1-1 0,1 0 0,-1 1 0,1-1 0,-1 0 0,0 0 0,1 0 0,-1 0 0,0 1 0,1-1 0,-1 0 0,0 0 0,0 0 0,0 0 0,0 0 0,0 0 0,0 1 0,0-1 0,0 0 0,-1-2 0,-2-7 0,0-1 0,-1 0 0,0 1 0,-1 0 0,0 0 0,-1 0 0,0 0 0,-11-13 0,-1-3 0,14 20 0,-1 0 0,0 1 0,0-1 0,0 1 0,0 0 0,-1 1 0,-7-5 0,13 9 0,0-1 0,0 1 0,0 0 0,0 0 0,0 0 0,0 0 0,0 0 0,0 0 0,0 0 0,-1 0 0,1 0 0,0 0 0,0 0 0,0 0 0,0 0 0,0 0 0,0 0 0,0 0 0,0 0 0,0 0 0,0 1 0,0-1 0,0 0 0,0 0 0,0 0 0,0 0 0,0 0 0,-1 0 0,1 0 0,0 0 0,0 0 0,0 0 0,0 0 0,0 0 0,0 0 0,0 0 0,0 0 0,0 0 0,0 0 0,0 0 0,0 0 0,0 1 0,0-1 0,0 0 0,0 0 0,0 0 0,0 0 0,0 0 0,0 0 0,0 0 0,0 0 0,0 0 0,0 0 0,0 0 0,0 0 0,0 0 0,0 0 0,0 1 0,0-1 0,0 0 0,0 0 0,0 0 0,0 0 0,0 0 0,0 0 0,0 0 0,1 0 0,1 10 0,5 9 0,11 22 0,3-2 0,35 53 0,-56-91 0,1 0 0,0 0 0,-1 1 0,1-1 0,-1 0 0,1 0 0,-1 1 0,0-1 0,1 0 0,-1 0 0,0 1 0,0-1 0,0 0 0,0 1 0,0-1 0,0 0 0,-1 0 0,1 1 0,0-1 0,-1 0 0,1 0 0,0 1 0,-1-1 0,0 0 0,1 0 0,-1 0 0,0 0 0,1 0 0,-1 0 0,0 0 0,0 0 0,0 0 0,0 0 0,-1 1 0,-5 3 0,0 0 0,0 0 0,0-1 0,-9 4 0,7-3 0,-117 70-1365,114-67-5461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2T02:47:01.874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563 47 24575,'-8'-4'0,"-1"0"0,1 1 0,-1 0 0,1 0 0,-1 1 0,-13-2 0,-33-6 0,34 5 0,1 2 0,-41-2 0,40 5 0,4 0 0,-27 3 0,38-2 0,0 0 0,1 0 0,-1 1 0,0 0 0,1 0 0,-1 1 0,1-1 0,-7 5 0,-2 3 0,0-2 0,0 1 0,-1-2 0,-1 0 0,1 0 0,-1-2 0,0 0 0,0-1 0,-18 3 0,33-7 0,0 0 0,0 0 0,0 0 0,0 1 0,0-1 0,0 0 0,0 1 0,0-1 0,0 1 0,0-1 0,1 1 0,-1-1 0,0 1 0,0-1 0,1 1 0,-1 0 0,0-1 0,1 1 0,-1 0 0,-1 1 0,1 0 0,1 0 0,-1 0 0,0 0 0,1 1 0,-1-1 0,1 0 0,-1 0 0,1 0 0,0 3 0,1 7 0,0-1 0,1 0 0,3 12 0,-2-9 0,24 126 0,-25-129 0,-2-8 0,1 0 0,-1 0 0,1 0 0,0 0 0,-1 0 0,1 0 0,3 5 0,-3-7 0,0 0 0,0 0 0,1 1 0,-1-1 0,0 0 0,1 0 0,-1-1 0,0 1 0,1 0 0,-1 0 0,1-1 0,-1 1 0,1-1 0,0 1 0,-1-1 0,1 0 0,-1 1 0,3-1 0,46 3 0,75-4 0,-75-1 0,143-5 0,-189 7 0,-1 0 0,0-1 0,0 1 0,0-1 0,0 1 0,0-1 0,0 0 0,0 0 0,0 0 0,0 0 0,0-1 0,0 1 0,-1-1 0,1 0 0,0 0 0,-1 0 0,0 0 0,1 0 0,-1 0 0,0 0 0,0-1 0,0 0 0,0 1 0,-1-1 0,1 0 0,-1 1 0,0-1 0,0 0 0,0 0 0,0 0 0,0 0 0,0-1 0,-1 1 0,1 0 0,-1 0 0,0-4 0,-1-9 0,-1 0 0,0 0 0,-1 0 0,0 0 0,-1 1 0,-1-1 0,-1 1 0,0 0 0,-11-18 0,15 28-124,-1-1 0,1 0 0,0 1 0,1-1 0,-1 0 0,1 0-1,0 0 1,1 0 0,-1 0 0,2-11 0,-1 11-6702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2T02:47:05.485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1 24575,'7'4'0,"-1"0"0,0 0 0,0 1 0,0 0 0,7 9 0,4 3 0,43 44 0,-42-40 0,1-2 0,37 29 0,102 51 0,-33-22 0,-35-20 0,-62-39 0,1-2 0,1 0 0,60 20 0,-47-21 0,65 33 0,-24-3 0,-55-28 0,1-1 0,1-1 0,37 11 0,128 43 0,-185-65 0,-1 0 0,0 1 0,11 6 0,9 5 0,-29-16 0,-1 0 0,0 0 0,0 0 0,0 1 0,0-1 0,1 0 0,-1 0 0,0 0 0,0 0 0,0 0 0,1 0 0,-1 0 0,0 0 0,0 0 0,0 0 0,1 0 0,-1 0 0,0 1 0,0-1 0,1-1 0,-1 1 0,0 0 0,0 0 0,0 0 0,1 0 0,-1 0 0,0 0 0,0 0 0,0 0 0,1 0 0,-1 0 0,0 0 0,0 0 0,0-1 0,-2-6 0,-11-12 0,12 18 0,-21-27 0,0 2 0,-2 1 0,0 1 0,-40-30 0,57 50 0,-1 0 0,1 0 0,-17-6 0,18 8 0,0 0 0,1 0 0,-1-1 0,1 0 0,-1 0 0,1-1 0,0 1 0,-8-8 0,29 32 0,-1 1 0,23 45 0,-34-59 0,0-1 0,1 0 0,-1-1 0,1 0 0,0 0 0,1 0 0,11 8 0,39 26 0,-42-33 0,-12-7 0,-1 1 0,1 0 0,-1 0 0,1-1 0,-1 1 0,0 0 0,1 0 0,-1 0 0,2 3 0,-2-3 0,-1-1 0,0 1 0,1 0 0,-1 0 0,0 0 0,0 0 0,0 0 0,0-1 0,0 1 0,0 0 0,0 0 0,0 0 0,0 0 0,0 0 0,0 0 0,-1 0 0,1-1 0,0 1 0,-1 0 0,1 0 0,0 0 0,-1-1 0,0 2 0,-4 6 0,0-1 0,0 0 0,0 0 0,-1-1 0,0 1 0,-9 6 0,-46 33 0,24-20 0,-77 54-1365,107-74-5461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2T02:40:09.80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947 129 24575,'-6'-2'0,"0"-2"0,-1 1 0,1 0 0,1-1 0,-8-6 0,-15-9 0,1 5 0,-1 1 0,0 2 0,-1 1 0,0 1 0,0 2 0,-1 0 0,0 2 0,0 2 0,-51 0 0,12 2 0,-128 4 0,118 2 0,74-4 0,0 1 0,0-1 0,0 1 0,0 0 0,-8 5 0,-1 0 0,-19 6 0,-19 8 0,48-19 0,0 0 0,0 1 0,0-1 0,1 1 0,-1-1 0,1 1 0,-1 0 0,1 1 0,-4 5 0,5-5 0,0 0 0,0 0 0,1 0 0,-1 1 0,1-1 0,0 0 0,0 1 0,1-1 0,-1 1 0,1-1 0,0 1 0,1-1 0,-1 1 0,2 5 0,1 7 0,1 0 0,8 20 0,64 143 0,-72-171 0,2 0 0,-1-1 0,1 0 0,1 0 0,-1 0 0,1-1 0,1 0 0,-1 0 0,1-1 0,0 0 0,1 0 0,-1-1 0,1 0 0,12 4 0,7 3 0,0-2 0,1-1 0,45 8 0,-34-12 0,0-2 0,1-1 0,65-6 0,-57 1 0,-18 1 0,0-1 0,0-2 0,-1-1 0,0-2 0,0 0 0,-1-2 0,0-1 0,0-2 0,-1-1 0,-1-1 0,31-22 0,-56 35 0,0 0 0,0 0 0,0 0 0,0-1 0,-1 1 0,1 0 0,-1-1 0,0 1 0,0-1 0,1 1 0,-2-1 0,1 1 0,0-1 0,0 0 0,-1 0 0,0 1 0,1-1 0,-1 0 0,0 0 0,0 1 0,-1-6 0,3-25 0,-1 26 0,0 1 0,0 0 0,-1 0 0,1 0 0,-1-1 0,-1 1 0,1 0 0,-1 0 0,0 0 0,0 0 0,-4-10 0,2 9 0,-1 0 0,0-1 0,0 1 0,0 1 0,-1-1 0,0 0 0,-1 1 0,-7-7 0,-13-18 0,22 26 0,1 0 0,-1 0 0,-1 1 0,1-1 0,-1 1 0,1 0 0,-1 0 0,-1 0 0,-6-3 0,-78-35-1365,80 38-5461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2T02:47:46.519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692 77 24575,'-17'-2'0,"1"0"0,-1-1 0,1 0 0,0-2 0,-31-11 0,-13-4 0,29 12 0,0 2 0,-56-4 0,-64 9 0,88 1 0,60 0 0,1 0 0,0 1 0,-1-1 0,1 1 0,0-1 0,0 1 0,-1 0 0,1 0 0,0 0 0,0 0 0,0 0 0,0 1 0,0-1 0,0 1 0,0-1 0,1 1 0,-1 0 0,0-1 0,1 1 0,-1 0 0,-1 4 0,-3 4 0,1 1 0,0 0 0,-5 14 0,0 1 0,0-3 0,-2 2 0,2 1 0,-14 48 0,23-72 0,1 1 0,0-1 0,0 1 0,0-1 0,0 1 0,0-1 0,0 1 0,1 0 0,-1-1 0,1 0 0,-1 1 0,1-1 0,0 1 0,0-1 0,0 0 0,1 1 0,-1-1 0,0 0 0,1 0 0,0 0 0,-1 0 0,1 0 0,0-1 0,0 1 0,0 0 0,0-1 0,0 1 0,0-1 0,1 0 0,-1 0 0,4 2 0,7 2 0,1 0 0,-1-1 0,1-1 0,19 3 0,-26-5 0,135 30 0,-81-16 0,91 10 0,-114-23 0,52-4 0,-87 2 0,0-1 0,-1 1 0,1-1 0,0 0 0,-1 1 0,1-1 0,-1 0 0,0 0 0,1-1 0,-1 1 0,0 0 0,1-1 0,-1 0 0,0 1 0,0-1 0,0 0 0,-1 0 0,1 0 0,0 0 0,-1 0 0,1-1 0,-1 1 0,0 0 0,0-1 0,0 1 0,0-1 0,0 1 0,0-1 0,0-4 0,1-8 0,0 1 0,-1-1 0,-1 0 0,-1-18 0,0 11 0,-1-22 0,-10-58 0,11 91-1365,0 3-5461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2T02:47:48.924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2407 24575,'3'-1'0,"-1"1"0,1-1 0,0 0 0,0 0 0,0 0 0,-1 0 0,1 0 0,0-1 0,-1 1 0,1-1 0,2-2 0,2-1 0,109-78 0,5-5 0,239-119-505,18 23-536,-161 81 470,1072-613-2133,-682 264 4179,-585 434-1221,21-18 777,2 1 0,88-50-1,-95 66-1030,65-23 0,95-37 0,-91 33 0,-79 35 0,-2 1 0,-1-1 0,44-25 0,-68 36 0,-1-1 0,0 1 0,0 0 0,1 0 0,-1 0 0,0 0 0,0-1 0,1 1 0,-1 0 0,0 0 0,0 0 0,0-1 0,0 1 0,1 0 0,-1 0 0,0-1 0,0 1 0,0 0 0,0 0 0,0-1 0,0 1 0,0 0 0,0-1 0,0 1 0,0 0 0,0 0 0,0-1 0,0 1 0,0 0 0,0-1 0,0 1 0,-7-8 0,-18-4 0,21 10 0,-188-78 0,191 80 0,-1-1 0,1 1 0,0-1 0,0 1 0,0-1 0,0 0 0,-1 1 0,1-1 0,0 0 0,0 0 0,0 1 0,-1-3 0,2 3 0,0 0 0,1-1 0,-1 1 0,0 0 0,0 0 0,0-1 0,0 1 0,1 0 0,-1 0 0,0 0 0,0-1 0,1 1 0,-1 0 0,0 0 0,0 0 0,1 0 0,-1-1 0,0 1 0,0 0 0,1 0 0,-1 0 0,0 0 0,1 0 0,-1 0 0,0 0 0,1 0 0,-1 0 0,0 0 0,0 0 0,1 0 0,-1 0 0,42 0 0,-34 1 0,11-1 0,-8 0 0,-1 0 0,0 0 0,0 1 0,15 4 0,-22-4 0,1 0 0,-1 1 0,1-1 0,-1 1 0,0 0 0,0 0 0,0 0 0,0 0 0,0 1 0,0-1 0,0 1 0,-1 0 0,1 0 0,-1 0 0,4 6 0,-4-5 0,0 0 0,-1 0 0,1 0 0,-1 0 0,0 0 0,0 1 0,0-1 0,0 0 0,-1 1 0,0-1 0,0 0 0,0 1 0,0-1 0,-2 8 0,-2 5 0,0-1 0,-11 25 0,2-5 0,-4 21 0,-11 68 0,21-90-1365,5-26-5461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2T02:50:03.65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3044 24575,'14'1'0,"0"0"0,0 1 0,-1 1 0,16 5 0,15 3 0,74 13 0,674 129 0,-500-111 0,-1-1 0,-172-19 0,34 7 0,161 10 0,273-35 0,-341-6 0,-57 2 0,221-3 0,-1-36 0,70-59 0,-214 41 0,517-99 0,-756 150 0,47-9 0,0 3 0,82-3 0,-75 12 0,144-24 0,-139 13 0,128-4 0,88 17 0,-180 2 0,24 0 0,191-1 0,-278-3 0,98-17 0,53-26 0,-120 25 0,-75 17 0,40-7 0,-1-3 0,64-26 0,-102 33 0,-1 0 0,1-1 0,-1-1 0,-1 0 0,0-1 0,0-1 0,-1 0 0,0 0 0,0-1 0,-2-1 0,0 0 0,0 0 0,12-24 0,-17 24 0,0 0 0,-1 0 0,0 0 0,-1-1 0,1-17 0,8-30 0,73-273 0,-8 70 0,-16 70 0,-54 168 0,0 4 0,-1-1 0,-1-1 0,-2 1 0,3-42 0,-7-24 0,18-134 0,84-320 0,-79 433 0,-15 70 0,-1-1 0,-1-73 0,-6 83 0,0 22 0,0 0 0,1 0 0,0 0 0,0 0 0,1 0 0,0 0 0,1 0 0,0 0 0,6-16 0,-5 19 0,0-1 0,-1 1 0,0-1 0,2-12 0,5-15 0,-5 22 0,0 0 0,-1-1 0,0 1 0,0 0 0,0-15 0,1 5 0,-2 12 0,-14 23 0,-31 52 0,32-45 0,-1-2 0,-1 0 0,-25 28 0,24-32 0,0-1 0,-1-1 0,-28 18 0,31-23 0,17-11 0,14-13 0,-17 14 0,31-31 0,-2-2 0,39-56 0,-64 81 0,-5 8 0,0 0 0,1 1 0,-1-1 0,1 0 0,0 1 0,3-5 0,-4 6 0,0 1 0,-1 0 0,1-1 0,-1 1 0,1 0 0,0-1 0,-1 1 0,1 0 0,0 0 0,-1 0 0,1 0 0,0-1 0,-1 1 0,1 0 0,0 0 0,-1 0 0,1 0 0,0 1 0,0-1 0,-1 0 0,1 0 0,0 0 0,-1 1 0,1-1 0,0 0 0,-1 0 0,1 1 0,-1-1 0,1 1 0,-1-1 0,1 0 0,-1 1 0,1-1 0,-1 1 0,1-1 0,0 2 0,12 14 0,0 0 0,-1 0 0,-1 2 0,13 23 0,-9-13 0,23 36 270,30 54-1905,-61-104-5191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2T02:50:48.348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1 183 24575,'204'7'0,"695"-6"0,-460-2 0,-438 1 0,-1 0 0,0 0 0,0 0 0,0 0 0,1 0 0,-1 0 0,0 0 0,0 0 0,1 0 0,-1 0 0,0 0 0,0 0 0,1 0 0,-1 0 0,0 0 0,0-1 0,0 1 0,1 0 0,-1 0 0,0 0 0,0 0 0,0 0 0,1-1 0,-1 1 0,0 0 0,0 0 0,0 0 0,0-1 0,0 1 0,0 0 0,1 0 0,-1 0 0,0-1 0,0 1 0,0 0 0,0 0 0,0-1 0,0 1 0,0 0 0,0 0 0,0-1 0,-5-13 0,-19-20 0,19 28 0,-90-113 0,85 109 0,11 15 0,14 18 0,-4-12 0,-1 2 0,0-1 0,-1 2 0,0-1 0,-1 1 0,-1 0 0,0 1 0,5 16 0,-11-27 0,0 1 0,-1-1 0,1 1 0,-1 0 0,0-1 0,0 1 0,-1-1 0,1 1 0,-1-1 0,0 1 0,-1-1 0,1 0 0,-4 8 0,-3 3 0,0 0 0,-15 19 0,10-14 0,-92 134-1365,98-144-5461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2T02:50:49.171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2 1 24575,'-1'55'0,"1"32"0,16 141 0,-16-226 0,0 1 0,1-1 0,-1 1 0,1 0 0,0-1 0,0 1 0,0-1 0,0 0 0,2 3 0,-3-5 0,0 1 0,0-1 0,0 0 0,1 0 0,-1 0 0,0 0 0,0 0 0,0 0 0,0 1 0,1-1 0,-1 0 0,0 0 0,0 0 0,0 0 0,0 0 0,1 0 0,-1 0 0,0 0 0,0 0 0,0 0 0,1 0 0,-1 0 0,0 0 0,0 0 0,1 0 0,-1 0 0,0 0 0,0 0 0,0 0 0,0 0 0,1 0 0,-1 0 0,0 0 0,0-1 0,0 1 0,1 0 0,-1 0 0,8-15 0,-4 3-219,-2-1 1,1 1-1,-1-1 0,0-17 0,-2 27-52,2-28-6555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2T02:50:49.744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0 24575,'1'0'0,"2"0"0,2 0 0,3 0 0,2 0 0,2 0 0,0 0 0,0 0 0,-2 0 0,-2 1 0,-2 2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2T02:50:50.235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1 24575,'0'1'0,"1"0"0,3 1 0,4-1 0,4 0 0,2 0 0,1-1 0,-2 0 0,-1 0 0,-1 0 0,-2 0 0,-1 0 0,0 0 0,-1 0 0,0 0 0,1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2T02:50:50.582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52 24575,'2'-1'0,"3"-2"0,3-3 0,1-2 0,0-3 0,-1-1 0,-2 1-8191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2T02:50:50.929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0 24575,'0'3'0,"0"4"0,0 4 0,0 2 0,0 1 0,0 0 0,0 0 0,0-3 0,0-2-8191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2T02:50:51.344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24 0 24575,'-8'116'0,"2"-45"0,1-17 0,2-27 0,1 1 0,3 47 0,-1-74 4,0-1 0,0 0 0,0 0 0,0 0 0,0 0 1,0 1-1,0-1 0,0 0 0,0 0 0,0 0 0,1 1 0,-1-1 0,0 0 0,0 0 0,0 0 0,0 0 0,0 0 0,0 1 0,0-1 0,0 0 0,1 0 0,-1 0 0,0 0 0,0 0 0,0 0 0,0 1 0,0-1 1,1 0-1,-1 0 0,0 0 0,0 0 0,0 0 0,0 0 0,1 0 0,-1 0 0,0 0 0,0 0 0,0 0 0,1 0 0,-1 0 0,9-5 171,6-9-1732,-14 14 1408,12-15-6677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2T02:40:12.08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1087 1184 24575,'0'-7'0,"0"-14"0,0 1 0,-1-1 0,-1 1 0,-1 0 0,-8-32 0,-9-4 0,-2 1 0,-50-90 0,51 110 0,-2 1 0,-1 1 0,-1 1 0,-56-53 0,-91-54 0,57 65 0,87 55 0,1-1 0,-33-32 0,54 46 0,-149-123 0,139 114 0,-33-22 0,42 33 0,0 0 0,0 0 0,-1 1 0,1 0 0,-1 0 0,0 1 0,0 0 0,-8-1 0,9 1 62,0 0-1,0 0 0,0-1 1,-7-3-1,-15-6-1733,22 10-5154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2T02:50:51.788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0 24575,'8'164'0,"-9"-78"0,2 62 0,3-131-1365,-1-10-5461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2T02:50:52.171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97 24575,'0'-3'0,"2"-6"0,3-3 0,3-4 0,1-1 0,-1 1 0,-2 3 0,-1 3-8191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2T02:50:52.723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1 24575,'0'195'0,"0"-193"-52,0-1-1,0 0 1,0 1-1,0-1 1,0 1-1,1-1 1,-1 1-1,0-1 1,1 0-1,-1 1 1,1-1-1,0 0 1,-1 0-1,1 1 1,0-1-1,0 0 1,-1 0-1,1 0 1,0 0-1,0 0 0,0 0 1,1 0-1,-1 0 1,0 0-1,2 1 1,5 0-6774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2T02:50:53.757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1 24575,'2'2'0,"0"1"0,1-1 0,-1 1 0,0 0 0,-1 0 0,1 0 0,0 0 0,-1 0 0,0 0 0,1 0 0,-1 1 0,-1-1 0,1 0 0,0 1 0,0 5 0,1 2 0,6 42 0,-1 0 0,-1 94 0,-5-132 0,3-20 0,6-26 0,-9 26 0,5-20 0,2 1 0,0 0 0,2 0 0,1 0 0,0 1 0,26-37 0,-29 49 0,-3 3 0,1 0 0,12-13 0,-16 20 0,-1-1 0,0 1 0,1 0 0,-1 0 0,1 0 0,-1 0 0,1 0 0,-1 0 0,1 1 0,0-1 0,-1 0 0,1 1 0,0-1 0,0 1 0,-1 0 0,1-1 0,0 1 0,0 0 0,0 0 0,0 0 0,2 1 0,-3-1 0,0 1 0,1 0 0,-1-1 0,0 1 0,0 0 0,0 0 0,0-1 0,0 1 0,0 0 0,0 0 0,0 1 0,0-1 0,0 0 0,0 0 0,-1 0 0,1 0 0,0 1 0,-1-1 0,1 0 0,-1 1 0,0-1 0,1 0 0,-1 1 0,0 1 0,2 40 0,-2-33 0,-2 150 0,1-158 0,1-1 0,0 0 0,1 0 0,-1 0 0,0 1 0,0-1 0,0 0 0,1 0 0,-1 1 0,0-1 0,1 0 0,0 0 0,-1 0 0,1 0 0,-1 0 0,1 0 0,0 0 0,1 1 0,-2-1 0,1-1 0,0 0 0,0 1 0,0-1 0,-1 0 0,1 1 0,0-1 0,0 0 0,0 0 0,0 0 0,-1 0 0,1 0 0,0 0 0,0 0 0,0 0 0,0 0 0,0 0 0,-1 0 0,3-1 0,0 0 0,1-1 0,0 0 0,-1 0 0,0 0 0,1 0 0,-1 0 0,0-1 0,0 1 0,4-6 0,-3 4-91,-1 0 0,0 0 0,0-1 0,-1 1 0,0-1 0,1 0 0,-1 1 0,-1-1 0,1 0 0,-1 0 0,0 0 0,0 0 0,0 0 0,-1-9 0,0 6-6735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2T02:50:58.674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637 1 24575,'-42'1'0,"0"2"0,-71 15 0,-79 31 0,178-45 0,1 1 0,0 1 0,0 0 0,0 1 0,1 1 0,0 0 0,-16 14 0,14-11 0,0 1 0,0 1 0,1 0 0,1 0 0,-13 19 0,20-24 0,0-1 0,1 1 0,0 1 0,0-1 0,1 0 0,0 1 0,1 0 0,-1-1 0,2 1 0,-1 0 0,1 0 0,0 13 0,2-16 0,-1-1 0,1 1 0,0-1 0,0 1 0,0-1 0,1 1 0,0-1 0,0 0 0,0 0 0,1 0 0,-1 0 0,1 0 0,0 0 0,5 4 0,-2-3 0,0 0 0,0-1 0,0 0 0,1 0 0,0 0 0,0-1 0,0 0 0,0-1 0,11 4 0,3 0 0,0-1 0,0-1 0,0-1 0,1-1 0,0-1 0,25 0 0,132-17 0,-146 10 0,1-1 0,-1-1 0,-1-2 0,1-1 0,38-19 0,-62 25 0,-3 2 0,-1-1 0,1 0 0,10-7 0,-14 9 0,-1-1 0,1 1 0,-1-1 0,0 0 0,1 1 0,-1-1 0,0 0 0,0 0 0,0 0 0,0 0 0,0 0 0,0 0 0,-1 0 0,1 0 0,0-4 0,3-22 0,0-44 0,-4 58 0,-1 0 0,0 0 0,-1 0 0,-1 1 0,-5-18 0,1 10 0,5 13 0,-1-1 0,0 1 0,0 0 0,-1 0 0,0 0 0,-9-12 0,7 13 0,0 0 0,0 0 0,-1 1 0,0 0 0,0 1 0,-1-1 0,1 1 0,-1 1 0,0-1 0,-10-2 0,12 3-227,-1 1-1,0 0 1,0 1-1,0 0 1,-9-2-1,7 3-6598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2T02:51:49.311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0 245 24575,'146'1'0,"222"-7"0,-229-14 0,9-1 0,-101 16 0,0-3 0,48-13 0,50-9 0,-69 17 0,54-5 0,397 14 0,-285 6 0,-213-2 0,0 0 0,-1 0 0,0-2 0,37-7 0,-50 7 0,8-3 0,-23 5 0,0 0 0,0 0 0,0 0 0,0-1 0,0 1 0,0 0 0,0-1 0,1 1 0,-1 0 0,0 0 0,0-1 0,0 1 0,-1 0 0,1 0 0,0-1 0,0 1 0,0 0 0,0 0 0,0-1 0,0 1 0,0 0 0,0 0 0,0-1 0,-1 1 0,1 0 0,0 0 0,0 0 0,0-1 0,0 1 0,-1 0 0,1 0 0,0 0 0,0 0 0,0-1 0,-1 1 0,1 0 0,0 0 0,0 0 0,-1 0 0,1 0 0,-11-8 0,11 8 0,-22-11 0,-1 1 0,1 0 0,-2 2 0,1 1 0,-29-5 0,43 10 0,5 1 0,-21-4 0,24 4 0,-1 1 0,1 0 0,0 0 0,-1 0 0,1 0 0,0 0 0,-1 0 0,1 0 0,-1 0 0,1 1 0,0-1 0,-1 0 0,-1 2 0,3-2 0,0 0 0,-1 1 0,1-1 0,0 0 0,0 1 0,0-1 0,0 1 0,0-1 0,0 0 0,0 1 0,0-1 0,0 0 0,0 1 0,0-1 0,0 0 0,0 1 0,1-1 0,-1 0 0,0 1 0,0-1 0,0 0 0,0 1 0,1-1 0,-1 0 0,0 1 0,0-1 0,0 0 0,1 0 0,-1 1 0,0-1 0,1 0 0,-1 0 0,0 0 0,0 1 0,1-1 0,0 0 0,13 10 0,-13-9 0,14 7 0,0 0 0,0-1 0,27 8 0,-22-9 0,32 16 0,-51-21 0,0-1 0,0 1 0,0-1 0,0 1 0,0-1 0,0 1 0,0-1 0,-1 1 0,1 0 0,0 0 0,0-1 0,-1 1 0,1 0 0,0 0 0,-1 0 0,1 0 0,-1 0 0,1 0 0,-1 0 0,0 0 0,1 0 0,-1 0 0,0 0 0,0 0 0,1 0 0,-1 0 0,0 0 0,0 0 0,0 0 0,0 0 0,-1 0 0,1 0 0,0 1 0,0-1 0,-1 0 0,1 0 0,0 0 0,-1 0 0,1 0 0,-1-1 0,0 2 0,-3 5 0,-1-1 0,0-1 0,0 1 0,-11 9 0,7-7 0,-11 13 0,2 1 0,0 0 0,1 2 0,2 0 0,-21 42 0,26-40-1365,8-19-5461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2T02:52:29.10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1177 24 24575,'-4'0'0,"0"-1"0,0 1 0,0-1 0,0 0 0,-5-2 0,-12-3 0,-52-2 0,-133 4 0,132 5 0,-675 0 0,748-2 0,0 1 0,0 0 0,0 0 0,0 1 0,0-1 0,0 0 0,0 0 0,0 0 0,0 1 0,1-1 0,-1 0 0,0 1 0,0-1 0,0 1 0,0-1 0,1 1 0,-1-1 0,0 1 0,0-1 0,1 1 0,-1 0 0,-1 1 0,2-1 0,-1 1 0,0-1 0,1 1 0,0-1 0,-1 1 0,1-1 0,0 1 0,0-1 0,0 1 0,0 0 0,0-1 0,0 4 0,2 5 0,1-1 0,0 1 0,7 15 0,-6-15 0,37 88 0,20 58 0,-58-147 0,-1 1 0,-1-1 0,1 1 0,-1 0 0,-1-1 0,-1 13 0,1-9 0,0 0 0,3 15 0,-3-26 0,0 0 0,1 0 0,-1-1 0,1 1 0,-1 0 0,1 0 0,0 0 0,0-1 0,0 1 0,0 0 0,0-1 0,0 1 0,0-1 0,1 1 0,-1-1 0,0 0 0,1 0 0,-1 1 0,1-1 0,0 0 0,-1 0 0,1 0 0,0-1 0,0 1 0,-1 0 0,1-1 0,2 1 0,5 1 0,0-1 0,0-1 0,0 1 0,15-2 0,-4 0 0,645-1 0,-410 2 0,-230-1 0,41-8 0,-31 3 0,-34 6 0,0 0 0,0-1 0,0 1 0,-1 0 0,1-1 0,0 1 0,0-1 0,0 1 0,0-1 0,-1 1 0,1-1 0,0 0 0,0 1 0,-1-1 0,1 0 0,-1 0 0,1 1 0,0-1 0,-1 0 0,0 0 0,1 0 0,-1 0 0,1 0 0,-1 0 0,0 0 0,0 0 0,0 0 0,1 0 0,-1 1 0,0-1 0,0 0 0,0 0 0,0 0 0,-1 0 0,1 0 0,0 0 0,-1-1 0,0-7 0,-1 0 0,0 1 0,-5-11 0,4 10 0,-36-127 0,23 76 0,11 39 0,0 0 0,-17-38 0,14 43-341,2 1 0,0-1-1,-7-31 1,12 39-6485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2T02:42:20.27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1980 3093 24575,'0'-7'0,"-1"0"0,0 1 0,0-1 0,-3-9 0,-2-6 0,-28-115-361,-76-193-1,-89-119-978,-175-233 2,-62 38 617,109 256 164,250 310 371,-3 2 0,-142-102 0,157 136-307,22 19-1968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2T02:42:22.10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69 1 24575,'-2'0'0,"0"1"0,0-1 0,1 1 0,-1 0 0,0-1 0,0 1 0,0 0 0,1 0 0,-1 0 0,1 0 0,-1 0 0,1 1 0,-1-1 0,1 0 0,-1 1 0,1-1 0,0 1 0,0-1 0,0 1 0,-1 2 0,-19 37 0,19-36 0,0 0 0,0 1 0,0 0 0,0 0 0,0-1 0,0 9 0,2-12 0,0 0 0,0 0 0,0 0 0,0-1 0,0 1 0,0 0 0,1 0 0,-1 0 0,1-1 0,-1 1 0,1 0 0,0-1 0,0 1 0,-1-1 0,1 1 0,0-1 0,1 1 0,-1-1 0,0 1 0,0-1 0,1 0 0,1 2 0,16 9 0,0 0 0,1-1 0,33 13 0,25 13 0,-78-37 0,19 10 0,-1 2 0,26 20 0,-41-29 0,1 0 0,0 1 0,-1-1 0,1 1 0,-1 0 0,0 0 0,-1 0 0,1 0 0,-1 0 0,1 0 0,-1 1 0,-1-1 0,1 1 0,-1 0 0,1-1 0,-1 1 0,0 7 0,-1-10 0,0 0 0,0 0 0,0-1 0,-1 1 0,1 0 0,0-1 0,-1 1 0,0-1 0,1 1 0,-1 0 0,0-1 0,0 1 0,0-1 0,0 0 0,0 1 0,0-1 0,0 0 0,0 0 0,0 1 0,-1-1 0,1 0 0,-1 0 0,1 0 0,0-1 0,-1 1 0,0 0 0,1 0 0,-3 0 0,-5 1 0,-1 1 0,1-2 0,-1 1 0,-10-1 0,-10 2 0,-16 11-1365,37-11-5461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2T02:42:22.76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147 5 24575,'0'0'0,"0"-1"0,-1 1 0,1 0 0,0-1 0,-1 1 0,1 0 0,-1-1 0,1 1 0,0 0 0,-1 0 0,1 0 0,-1-1 0,1 1 0,-1 0 0,1 0 0,0 0 0,-1 0 0,1 0 0,-1 0 0,1 0 0,-1 0 0,1 0 0,-1 0 0,1 0 0,-1 0 0,1 0 0,-1 0 0,1 0 0,0 0 0,-1 1 0,1-1 0,-1 0 0,0 1 0,-17 5 0,6 1 0,1 1 0,0 0 0,0 1 0,0 0 0,1 1 0,1 0 0,-15 19 0,22-25 0,0-1 0,0 1 0,1-1 0,-1 1 0,1 0 0,0-1 0,0 1 0,0 0 0,1 0 0,-1 0 0,1 0 0,0 0 0,0-1 0,0 1 0,1 0 0,0 5 0,0-4 0,0 0 0,0 0 0,1 0 0,0 0 0,0 0 0,0 0 0,0 0 0,1-1 0,0 1 0,0-1 0,5 6 0,-7-8 0,1-1 0,0 0 0,0 0 0,0 1 0,0-1 0,0-1 0,0 1 0,0 0 0,0 0 0,1-1 0,-1 1 0,0-1 0,0 0 0,3 1 0,36-3 0,-21 0 0,-10 2-124,1-1 0,-1 0 0,0-1 0,0 0 0,0-1 0,0 0-1,0 0 1,-1-1 0,1-1 0,11-6 0,-10 3-6702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2T02:40:45.58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1585 175 24575,'-5'-3'0,"0"-1"0,0 1 0,0 0 0,0 0 0,0 0 0,-1 1 0,-10-4 0,-42-7 0,6 5 0,-85 0 0,14 1 0,-241-52 0,308 46 0,-110-18 0,113 26 0,-66 1 0,98 5 0,0 1 0,0 0 0,0 2 0,1 0 0,0 1 0,-24 10 0,-56 34 0,60-28 0,21-11 0,-33 26 0,50-35 0,0 1 0,0 0 0,0 1 0,1-1 0,-1 0 0,0 0 0,1 1 0,-1-1 0,1 1 0,0-1 0,0 1 0,0 0 0,0-1 0,1 1 0,-1 5 0,-1 4 0,2 1 0,0 17 0,0 12 0,-1-30 0,0 0 0,1 0 0,1-1 0,0 1 0,0 0 0,1-1 0,1 1 0,0-1 0,1 1 0,0-1 0,0-1 0,1 1 0,1 0 0,0-1 0,0 0 0,1-1 0,0 1 0,1-1 0,12 11 0,-4-2 0,-13-14 0,0-1 0,1 1 0,-1-1 0,1 0 0,-1 1 0,1-2 0,0 1 0,0 0 0,0-1 0,9 4 0,97 20 0,-47-13 0,10 2 0,24 5 0,-47-8 0,0-3 0,90 5 0,-93-11 0,0-3 0,0-1 0,62-10 0,-84 7 0,26 1 0,-34 2 0,-1 0 0,1-1 0,-1 0 0,32-10 0,5-5 0,-37 13 0,0-1 0,0 0 0,0-2 0,-1 0 0,0 0 0,15-12 0,-19 13 0,-1 0 0,1 0 0,0 1 0,17-5 0,-14 5 0,0-1 0,19-10 0,-15 5 0,0-2 0,-1 0 0,-1 0 0,19-21 0,-33 31 0,0 0 0,-1 0 0,1 0 0,0 0 0,-1 0 0,0-1 0,0 1 0,0 0 0,0-1 0,0-6 0,7-19 0,-6 24 0,0-1 0,0 0 0,-1 1 0,0-1 0,0 0 0,0 0 0,-1 1 0,1-1 0,-2-9 0,-2-4 0,-7-30 0,2 7 0,7 41 11,1 0 0,0 0-1,0 0 1,0 0 0,0 0-1,-1 0 1,1 0 0,-1 0-1,1 0 1,0 1-1,-1-1 1,0 0 0,1 0-1,-1 0 1,1 0 0,-1 1-1,0-1 1,0 0 0,1 1-1,-1-1 1,0 0 0,0 1-1,0-1 1,0 1 0,0-1-1,0 1 1,0 0 0,0-1-1,0 1 1,0 0 0,-1 0-1,-3 0-234,1 0 0,-1 0 1,1 1-1,0 0 0,-1 0 0,-4 1 0,8-1 85,-14 3-6687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2T02:42:23.27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0 172 24575,'0'109'0,"4"-113"0,3-17 0,10-26 0,-10 27 0,0 1 0,2-1 0,20-32 0,-23 43 0,1-1 0,0 1 0,1 0 0,0 0 0,1 1 0,-1 0 0,2 0 0,13-8 0,-20 14-68,1 0 0,0 1-1,0-1 1,0 1 0,0 0 0,1 0-1,-1 0 1,0 1 0,0-1 0,1 1-1,-1 0 1,0 0 0,0 1 0,1-1-1,-1 1 1,0 0 0,0 0-1,0 1 1,6 1 0,-2 1-6758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2T02:42:24.02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65 1 24575,'-1'2'0,"0"1"0,0-1 0,-1 1 0,1-1 0,0 0 0,-1 0 0,1 0 0,-1 0 0,0 0 0,0 0 0,0 0 0,-2 2 0,-5 4 0,5-3 0,0 1 0,1-1 0,0 0 0,0 1 0,0 0 0,0 0 0,1 0 0,0 0 0,-2 9 0,4-11 0,-1 1 0,0-1 0,1 1 0,0-1 0,0 1 0,0-1 0,1 1 0,-1-1 0,1 1 0,0-1 0,0 0 0,1 1 0,-1-1 0,3 4 0,-2-6 0,-1 0 0,1 0 0,-1-1 0,1 1 0,0-1 0,-1 0 0,1 1 0,0-1 0,0 0 0,0 0 0,0 0 0,0 0 0,0 0 0,0-1 0,0 1 0,1-1 0,-1 1 0,2-1 0,8 2 0,0-1 0,13-1 0,-13 0 0,1 0 0,-8 1 0,-1-1 0,1 0 0,-1 0 0,1 0 0,0 0 0,-1-1 0,0 1 0,7-3 0,-10 2 0,0 0 0,0 0 0,0 0 0,0 0 0,-1 0 0,1-1 0,0 1 0,-1 0 0,1 0 0,-1 0 0,0-1 0,1 1 0,-1 0 0,0-1 0,0 1 0,1 0 0,-1-1 0,0 1 0,-1-3 0,-2-26 0,0 22-114,0 0 1,-1 0-1,0 0 0,0 0 0,0 0 1,-1 1-1,0 0 0,-1 0 0,0 1 1,0-1-1,-11-9 0,10 11-6712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2T02:42:24.50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24575,'0'3'0,"0"5"0,0 6 0,0 8 0,0 9 0,0 6 0,0 6 0,0 1 0,0 1 0,0-3 0,0-4 0,0-2 0,0-7 0,0-6 0,1-12 0,2-9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2T02:42:24.93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24575,'0'1'0,"0"6"0,0 7 0,0 7 0,0 6 0,0 9 0,0 4 0,0 6 0,0 1 0,0-2 0,0-2 0,0-5 0,0-6 0,0-5 0,0-5 0,1-6 0,1-3-8191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2T02:42:26.03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244 348 24575,'-3'-1'0,"0"-1"0,0 1 0,0 0 0,0 0 0,0 0 0,-1 0 0,1 1 0,0 0 0,0-1 0,0 1 0,-1 0 0,1 0 0,-4 1 0,-1 0 0,-2-1 0,0 0 0,-1 2 0,1-1 0,0 1 0,0 1 0,0 0 0,0 0 0,0 1 0,-14 8 0,18-9 0,1 0 0,0 1 0,0 0 0,0 0 0,0 1 0,1-1 0,0 1 0,0 0 0,0 0 0,1 0 0,-1 1 0,1-1 0,0 1 0,1 0 0,0 0 0,-1 0 0,0 8 0,2-12 0,0 1 0,1-1 0,0 0 0,-1 1 0,1-1 0,0 0 0,0 1 0,0-1 0,1 1 0,-1-1 0,1 0 0,-1 1 0,1-1 0,0 0 0,-1 0 0,1 1 0,1-1 0,-1 0 0,0 0 0,0 0 0,3 3 0,-2-4 0,0 1 0,0-1 0,0 0 0,0 0 0,-1 0 0,2 0 0,-1-1 0,0 1 0,0 0 0,0-1 0,0 1 0,0-1 0,0 0 0,1 0 0,-1 0 0,0 0 0,0 0 0,0 0 0,1-1 0,-1 1 0,0-1 0,0 1 0,0-1 0,2-1 0,6-2 0,-1 0 0,0-1 0,0 0 0,-1-1 0,0 0 0,0 0 0,0 0 0,-1-1 0,1-1 0,-2 1 0,1-1 0,-1 0 0,0 0 0,5-12 0,-4 6 0,0 0 0,-1 0 0,-1-1 0,0 1 0,-1-1 0,-1 0 0,0 0 0,1-27 0,-5-94 0,-1 31 0,-2 86 0,4 19 0,0 0 0,0 0 0,0 0 0,0 0 0,0 1 0,0-1 0,0 0 0,0 0 0,0 0 0,0 0 0,0 0 0,0 0 0,0 0 0,0 0 0,0 0 0,0 0 0,0 0 0,0 0 0,0 0 0,0 0 0,0 0 0,0 0 0,0 0 0,0 0 0,0 0 0,0 0 0,0 0 0,0 0 0,-1 0 0,1 0 0,0 0 0,0 0 0,0 0 0,0 0 0,0 0 0,0 0 0,0 0 0,0 0 0,0 0 0,0 0 0,0 0 0,0 0 0,0 0 0,0 0 0,0 0 0,0 0 0,0 0 0,0 0 0,0 0 0,0 0 0,0 0 0,-1 0 0,1 0 0,0 0 0,0 0 0,0 0 0,0 0 0,0 0 0,0 0 0,0 0 0,0-1 0,0 1 0,0 0 0,0 0 0,-1 13 0,3 26 0,2 1 0,2 0 0,11 39 0,-3-8 0,0-3 0,20 135 0,-32-192-1365,-1-4-5461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2T02:42:26.82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145 1 24575,'-4'0'0,"1"1"0,-1-1 0,1 1 0,-1 0 0,0 0 0,1 0 0,0 1 0,-1-1 0,-5 5 0,-27 20 0,32-23 0,-3 2 0,0 1 0,0 0 0,1 1 0,0-1 0,0 1 0,-7 13 0,11-18 0,0 1 0,1 0 0,0 0 0,0 0 0,0 0 0,0 0 0,0 0 0,0 0 0,1 0 0,-1 0 0,1 1 0,0-1 0,0 0 0,0 0 0,1 0 0,-1 0 0,1 1 0,0-1 0,0 0 0,0 0 0,0 0 0,2 3 0,2 4 0,1 1 0,1-1 0,-1 0 0,2-1 0,9 10 0,-14-16 0,0 1 0,0-2 0,1 1 0,0 0 0,0-1 0,-1 0 0,1 1 0,0-2 0,1 1 0,-1 0 0,0-1 0,0 0 0,1 0 0,-1 0 0,1 0 0,7-1 0,-10 0 0,0 0 0,0 0 0,1 0 0,-1 0 0,0 0 0,0-1 0,0 1 0,1-1 0,-1 0 0,0 0 0,0 0 0,0 0 0,0 0 0,0 0 0,2-2 0,-2 1 0,-1 0 0,1 0 0,-1 0 0,0-1 0,0 1 0,0 0 0,0-1 0,0 1 0,0 0 0,-1-1 0,1 1 0,-1-1 0,1-4 0,-1-11 0,0 0 0,-1 0 0,-1 0 0,0 0 0,-6-21 0,0 0 0,6 23-1365,2 10-5461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2T02:42:27.69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55 24575,'0'11'0,"2"0"0,0 0 0,0-1 0,4 13 0,1 4 0,2 9 0,0 0 0,3-1 0,19 42 0,-30-75 0,0 0 0,0 0 0,0-1 0,0 1 0,0 0 0,0 0 0,1-1 0,-1 1 0,1-1 0,2 3 0,-3-4 0,0 1 0,-1-1 0,1 0 0,0 0 0,0 0 0,-1 0 0,1 0 0,0 0 0,0 0 0,-1 0 0,1 0 0,0 0 0,-1 0 0,1 0 0,0 0 0,0-1 0,-1 1 0,1 0 0,0-1 0,-1 1 0,1 0 0,0-1 0,-1 1 0,1-1 0,-1 1 0,1-1 0,-1 1 0,1-1 0,-1 1 0,1-1 0,-1 0 0,0 1 0,1-2 0,10-13 0,-2-1 0,0 0 0,10-23 0,9-19 0,-16 38 0,25-30 0,-30 41 0,1 1 0,-1 0 0,1 1 0,1 0 0,16-11 0,-25 17 0,1 1 0,0 0 0,-1-1 0,1 1 0,0 0 0,-1-1 0,1 1 0,0 0 0,-1 0 0,1 0 0,0 0 0,0 0 0,-1 0 0,1 0 0,0 0 0,-1 0 0,1 0 0,0 0 0,-1 0 0,1 1 0,0-1 0,-1 0 0,1 0 0,0 1 0,-1-1 0,1 1 0,0-1 0,-1 0 0,1 1 0,-1-1 0,1 1 0,-1-1 0,1 1 0,-1-1 0,1 1 0,-1 0 0,0-1 0,1 1 0,-1 0 0,0-1 0,1 2 0,1 3 0,0 0 0,0 1 0,-1-1 0,2 7 0,-2-8 0,5 29 0,10 36 0,-14-63 0,0 0 0,1 1 0,0-1 0,0 0 0,0-1 0,0 1 0,1-1 0,5 7 0,-8-11 0,0-1 0,-1 1 0,1 0 0,0 0 0,0-1 0,0 1 0,0 0 0,0-1 0,0 1 0,0-1 0,0 1 0,0-1 0,0 1 0,0-1 0,0 0 0,0 0 0,0 1 0,1-1 0,-1 0 0,0 0 0,0 0 0,0 0 0,0 0 0,2-1 0,-1 0 0,0 0 0,0 0 0,0 0 0,0 0 0,0 0 0,0-1 0,0 1 0,0-1 0,0 1 0,-1-1 0,3-2 0,2-5 0,1 0 0,-1 0 0,8-18 0,-6 5-170,0 0-1,-2 0 0,0-1 1,-2 0-1,0 0 0,-2 0 1,0-23-1,-1 33-6655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2T02:42:28.51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1 198 24575,'3'3'0,"0"0"0,-1 0 0,1 1 0,-1-1 0,1 1 0,-1 0 0,0-1 0,-1 1 0,1 0 0,0 0 0,0 7 0,2-2 0,2 11 0,-1 0 0,-1 1 0,0-1 0,-2 1 0,0 0 0,-2 24 0,3 28 0,-3-69 0,1 0 0,0 0 0,-1 0 0,2-1 0,1 7 0,-3-10 0,1 1 0,-1-1 0,0 1 0,0-1 0,1 1 0,-1-1 0,0 0 0,1 1 0,-1-1 0,0 1 0,1-1 0,-1 0 0,1 1 0,-1-1 0,0 0 0,1 0 0,-1 1 0,1-1 0,-1 0 0,2 0 0,-2 0 0,1 0 0,-1 0 0,1 0 0,0 0 0,-1-1 0,1 1 0,-1 0 0,1-1 0,0 1 0,-1 0 0,1-1 0,-1 1 0,1 0 0,-1-1 0,1 1 0,-1-1 0,0 1 0,1-1 0,-1 1 0,0-1 0,1-1 0,4-6 0,0-1 0,-1 0 0,0 0 0,0 0 0,2-11 0,10-53 0,-5 20 0,-8 39 0,1 0 0,0 0 0,2 0 0,-1 1 0,1 0 0,1 0 0,1 0 0,0 1 0,0 0 0,1 0 0,1 1 0,-1 0 0,2 1 0,0 0 0,18-13 0,4 2 0,0 2 0,2 1 0,0 1 0,1 2 0,63-18 0,-97 32 0,0 1 0,1-1 0,-1 1 0,0 0 0,1-1 0,-1 1 0,1 0 0,-1 0 0,0 0 0,1 1 0,-1-1 0,5 2 0,-6-1 0,1 0 0,0 0 0,-1 0 0,1 0 0,-1 0 0,0 1 0,1-1 0,-1 0 0,0 1 0,0-1 0,0 1 0,0-1 0,0 1 0,0 0 0,0-1 0,1 4 0,3 12 0,0 0 0,0 0 0,-2 0 0,0 0 0,0 21 0,-3 92 0,-1-81 0,0-12 194,0-8-973,3 39-1,0-56-6046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2T02:42:34.66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25 26 24575,'-1'18'0,"-6"34"0,4-33 0,-2 30 0,-3-15 0,20-59 0,-6 13 0,-1 1 0,2 0 0,0 0 0,0 0 0,1 1 0,0 0 0,1 1 0,0 0 0,18-14 0,-18 16 0,0 1 0,1 0 0,-1 0 0,2 1 0,-1 0 0,0 1 0,1 0 0,0 1 0,0 0 0,0 0 0,16-1 0,-25 4 0,0 0 0,0 0 0,0 0 0,0 0 0,0 1 0,-1-1 0,1 0 0,0 1 0,0-1 0,0 1 0,0 0 0,-1-1 0,1 1 0,0 0 0,-1 0 0,1 0 0,0 1 0,-1-1 0,0 0 0,1 0 0,-1 1 0,0-1 0,2 3 0,0 0 0,-1 1 0,0 0 0,0-1 0,0 1 0,-1 0 0,1 0 0,0 9 0,-1-7 0,0-1 0,0 1 0,-1 0 0,0 0 0,0-1 0,-1 1 0,0 0 0,-3 11 0,3-14 0,0-1 0,-1 0 0,1 0 0,-1 0 0,0 0 0,1 0 0,-2 0 0,1-1 0,0 1 0,0 0 0,-1-1 0,1 0 0,-1 0 0,0 1 0,0-2 0,0 1 0,0 0 0,0-1 0,-3 2 0,-15 5 0,1-1 0,-1-2 0,-1 0 0,-33 3 0,52-8 0,1 0 0,-1 0 0,0 0 0,0-1 0,1 1 0,-1-1 0,0 0 0,1 0 0,-1 0 0,0 0 0,1 0 0,0 0 0,-1-1 0,1 1 0,0-1 0,0 0 0,-1 1 0,1-1 0,1 0 0,-1 0 0,-3-4 0,6 6 0,-1 0 0,0 0 0,0 0 0,0 0 0,0 0 0,0 0 0,0 0 0,0 0 0,0 0 0,0 0 0,0 1 0,0-1 0,0 0 0,0 0 0,0 0 0,0 0 0,0 0 0,0 0 0,0 0 0,1 0 0,-1 0 0,0 0 0,0 0 0,0 0 0,0 0 0,0 0 0,0 0 0,0 0 0,0 0 0,0 0 0,0 0 0,0 0 0,0 0 0,0 0 0,0 0 0,1 0 0,-1 0 0,0 0 0,0-1 0,0 1 0,0 0 0,0 0 0,0 0 0,0 0 0,0 0 0,0 0 0,0 0 0,0 0 0,0 0 0,0 0 0,0 0 0,0 0 0,0 0 0,0 0 0,0 0 0,0 0 0,0 0 0,0-1 0,0 1 0,0 0 0,0 0 0,0 0 0,0 0 0,0 0 0,0 0 0,0 0 0,0 0 0,0 0 0,10 3 0,11 7 0,-4-2 0,0-1 0,0 0 0,1-1 0,0-1 0,0 0 0,0-2 0,0 0 0,30 1 0,12-4 0,77-8 0,-35-4 0,172-44 0,-248 49 0,29-13 0,-46 17 0,-1-2 0,1 1 0,-1-1 0,1 0 0,-2-1 0,14-10 0,-20 15 0,0 0 0,0 0 0,0 0 0,0 0 0,-1 0 0,1 0 0,0-1 0,0 1 0,0 0 0,-1 0 0,1-1 0,-1 1 0,1 0 0,-1-1 0,0 1 0,1 0 0,-1-1 0,0 1 0,0-1 0,0 1 0,0-1 0,0 1 0,0 0 0,-1-1 0,1 1 0,0-1 0,-1 1 0,1 0 0,-1-1 0,1 1 0,-1 0 0,0 0 0,1-1 0,-1 1 0,-2-2 0,1 0 0,-1 1 0,1 0 0,-1-1 0,0 1 0,1 0 0,-1 1 0,0-1 0,-1 0 0,1 1 0,0 0 0,0 0 0,0 0 0,-8-2 0,-18 0 0,-1 1 0,1 2 0,-1 1 0,1 0 0,-1 3 0,-36 8 0,49-8 0,1 1 0,-1 0 0,1 1 0,1 1 0,-1 0 0,1 1 0,1 1 0,-20 15 0,30-20 0,0 0 0,0 1 0,0 0 0,0 0 0,1 0 0,0 0 0,0 0 0,0 1 0,1-1 0,0 1 0,0 0 0,0 0 0,-1 11 0,2-8 0,0-1 0,1 1 0,0 0 0,1 0 0,-1 0 0,2 0 0,-1 0 0,6 13 0,-5-15 0,0 0 0,1 0 0,0 0 0,0 0 0,1 0 0,-1-1 0,2 0 0,-1 0 0,1 0 0,-1 0 0,2-1 0,-1 0 0,1 0 0,-1 0 0,1-1 0,1 0 0,-1 0 0,10 5 0,2-2 0,1 0 0,0-1 0,0-1 0,0-1 0,1 0 0,24 1 0,9-3 0,56-5 0,-83 1-130,-1-2-1,1-1 1,47-16-1,-51 14-712,-10 3-5983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2T02:42:35.32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192 0 24575,'-12'1'0,"0"1"0,0 1 0,0 0 0,1 1 0,-1 0 0,1 0 0,-21 12 0,18-9 0,10-6 0,1 1 0,-1 0 0,0 0 0,0 0 0,1 0 0,-1 1 0,1 0 0,0-1 0,0 1 0,0 0 0,0 1 0,0-1 0,1 0 0,0 1 0,-1-1 0,1 1 0,0 0 0,1 0 0,-1 0 0,1 0 0,0 0 0,0 0 0,0 0 0,0 0 0,1 0 0,-1 1 0,1-1 0,0 0 0,1 6 0,-1-5 0,1 1 0,0 0 0,0-1 0,0 1 0,0 0 0,1-1 0,0 1 0,4 7 0,-4-10 0,0 0 0,0-1 0,0 1 0,0 0 0,1-1 0,-1 0 0,1 1 0,0-1 0,-1 0 0,1 0 0,0-1 0,0 1 0,1 0 0,-1-1 0,6 2 0,11 3 114,1 0 0,36 4 0,-49-9-270,0-1 1,0 1 0,0-1 0,0-1 0,0 0 0,0 0 0,0-1-1,0 0 1,0 0 0,10-5 0,-6 1-6671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2T02:40:49.40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24575,'5'0'0,"-1"1"0,0 0 0,0 0 0,1 0 0,-1 0 0,0 1 0,0-1 0,0 1 0,0 0 0,6 5 0,37 30 0,-41-31 0,174 140 0,10 10 0,-115-88 0,-3 3 0,69 90 0,-55-58 0,-36-45 0,66 99 0,-79-97 0,137 240 0,-148-241 0,-2 1 0,-3 0 0,-2 2 0,-4 0 0,11 83 0,26 152 0,-17-134 0,-31-142 0,-1 0 0,-1 0 0,-1 1 0,-1-1 0,-1 0 0,-4 25 0,-31 126 0,14-82 0,19-78 0,0 3 0,0 0 0,-1 0 0,-8 18 0,10-29 0,0 0 0,0 0 0,-1-1 0,1 1 0,-1 0 0,1-1 0,-1 0 0,0 0 0,0 0 0,-1 0 0,1 0 0,0-1 0,-1 1 0,0-1 0,0 0 0,-5 2 0,-4 1 0,2-2 0,0 1 0,1 0 0,-1 1 0,1 0 0,0 0 0,1 1 0,-1 1 0,1 0 0,-11 9 0,8-3 0,7-6 0,-1-1 0,1-1 0,-1 1 0,-1-1 0,1 0 0,-1 0 0,0-1 0,-8 5 0,15-9 0,0 0 0,-1 0 0,1 0 0,0 1 0,0-1 0,-1 0 0,1 0 0,0 0 0,0 0 0,-1 0 0,1 0 0,0 0 0,-1 0 0,1 0 0,0 0 0,0 0 0,-1 0 0,1 0 0,0 0 0,-1 0 0,1 0 0,0 0 0,0 0 0,-1 0 0,1 0 0,0 0 0,0 0 0,-1-1 0,1 1 0,0 0 0,0 0 0,-1-1 0,3-8 0,10-10 0,-12 19 0,12-15 0,0 0 0,-1-1 0,0-1 0,8-19 0,-11 21 0,1 0 0,0 1 0,0 1 0,1-1 0,1 1 0,1 1 0,23-21 0,-61 66 0,-35 39 0,-16 15 0,76-85 0,-1-1 0,1 1 0,-1-1 0,1 1 0,0 0 0,-1-1 0,1 1 0,0 0 0,0 0 0,0 0 0,0 0 0,1 0 0,-1 0 0,0 0 0,0 2 0,2-2 0,-1-1 0,0 1 0,1 0 0,-1-1 0,1 1 0,-1-1 0,1 1 0,0-1 0,0 1 0,0-1 0,0 1 0,0-1 0,0 0 0,0 1 0,0-1 0,0 0 0,0 0 0,1 0 0,1 1 0,7 5 0,1-1 0,-1 0 0,1 0 0,1-2 0,-1 1 0,1-1 0,13 2 0,-7-1 0,-1 1 0,21 9 0,-34-13 8,3 2-133,0 0 0,0-1 1,0 0-1,1 0 0,-1 0 0,1-1 0,0-1 0,0 1 1,-1-1-1,14 0 0,-15-1-6701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2T02:42:36.26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87 1 24575,'-4'0'0,"1"0"0,0 0 0,-1 1 0,1-1 0,0 1 0,0 0 0,0 0 0,-1 0 0,1 0 0,0 1 0,0-1 0,0 1 0,1 0 0,-1 0 0,0 0 0,1 0 0,-5 5 0,4-3 0,0 0 0,0 0 0,1 0 0,-1 0 0,1 1 0,0-1 0,0 1 0,1-1 0,-1 1 0,1 0 0,-1 7 0,1-6 0,1 1 0,0-1 0,0 1 0,0-1 0,1 1 0,0-1 0,0 1 0,4 9 0,-4-12 0,1 0 0,-1 0 0,1 0 0,0 0 0,1-1 0,-1 1 0,0-1 0,1 1 0,0-1 0,0 0 0,0 0 0,0 0 0,5 3 0,-5-5 0,1 1 0,0 0 0,-1-1 0,1 0 0,0 0 0,0 0 0,0 0 0,0-1 0,0 1 0,0-1 0,0 0 0,1 0 0,-1-1 0,6-1 0,-7 2 0,1-1 0,-1 0 0,1 0 0,-1 0 0,0 0 0,1-1 0,-1 1 0,0-1 0,0 0 0,0 0 0,0 0 0,-1 0 0,1 0 0,-1-1 0,1 1 0,-1-1 0,3-3 0,-2 0 0,1-1 0,-1 0 0,0 0 0,0 0 0,-1-1 0,0 1 0,0 0 0,-1-1 0,0 1 0,0-12 0,-1 16 0,0-1 0,-1 1 0,1 0 0,-1-1 0,0 1 0,0 0 0,0 0 0,0 0 0,-1 0 0,1 0 0,-1 0 0,0 0 0,1 0 0,-2 0 0,1 1 0,0-1 0,0 1 0,-1-1 0,1 1 0,-1 0 0,0 0 0,0 0 0,0 1 0,0-1 0,-5-2 0,-5-1-1365,2 2-5461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2T02:42:37.94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53 24575,'1'0'0,"0"1"0,0-1 0,0 0 0,0 1 0,0-1 0,0 1 0,-1-1 0,1 1 0,0 0 0,0-1 0,0 1 0,-1 0 0,1-1 0,0 1 0,-1 0 0,1 0 0,-1 0 0,1 0 0,-1 0 0,1 1 0,8 20 0,-6 2 0,-3-21 0,0 0 0,0 0 0,0-1 0,1 1 0,-1 0 0,1 0 0,0 0 0,0 0 0,2 4 0,-2-6 0,-1-1 0,1 0 0,-1 1 0,1-1 0,-1 0 0,1 1 0,-1-1 0,1 0 0,-1 0 0,1 0 0,0 0 0,-1 0 0,1 0 0,-1 0 0,1 1 0,0-2 0,-1 1 0,1 0 0,-1 0 0,1 0 0,0 0 0,-1 0 0,1 0 0,-1-1 0,1 1 0,-1 0 0,1 0 0,-1-1 0,1 1 0,-1 0 0,1-1 0,-1 1 0,1-1 0,16-16 0,-13 11 0,0-1 0,0 0 0,-1 0 0,0-1 0,-1 1 0,4-14 0,-4 12 0,1 0 0,0 0 0,7-15 0,-9 23 0,-1 0 0,0 1 0,1-1 0,-1 0 0,1 0 0,-1 1 0,1-1 0,-1 0 0,1 0 0,-1 1 0,1-1 0,-1 1 0,1-1 0,0 1 0,0-1 0,-1 1 0,1-1 0,0 1 0,0-1 0,-1 1 0,1 0 0,0-1 0,0 1 0,0 0 0,0 0 0,1 0 0,-1 0 0,0 1 0,0-1 0,0 1 0,0-1 0,0 1 0,0 0 0,0-1 0,0 1 0,0 0 0,0 0 0,0 0 0,0 0 0,-1 0 0,1 0 0,0 0 0,0 1 0,4 8 0,-1-1 0,0 0 0,2 13 0,-5-21 0,6 28 0,-6-21 0,1 1 0,0-1 0,1 0 0,0 0 0,7 14 0,-9-21 0,0 0 0,0 0 0,0 0 0,0-1 0,0 1 0,0 0 0,0-1 0,0 1 0,0-1 0,0 1 0,0-1 0,0 0 0,0 0 0,0 1 0,0-1 0,1 0 0,-1 0 0,0 0 0,0 0 0,0 0 0,0 0 0,1 0 0,-1 0 0,0-1 0,0 1 0,0 0 0,0-1 0,0 1 0,2-2 0,6-2 0,-1 0 0,14-9 0,-15 9 0,5-3 0,-9 4 0,1 0 0,0 0 0,0 1 0,0 0 0,0 0 0,1 0 0,-1 0 0,1 1 0,-1 0 0,1 0 0,-1 0 0,6 0 0,-9 1 0,0 0 0,-1 0 0,1 1 0,0-1 0,-1 0 0,1 1 0,0-1 0,-1 0 0,1 1 0,-1-1 0,1 1 0,0 0 0,-1-1 0,1 1 0,-1-1 0,1 1 0,-1 0 0,0-1 0,1 1 0,-1 0 0,0-1 0,1 1 0,-1 0 0,0 1 0,4 22 0,-2-15 0,1 13 0,-2-13 0,0-1 0,0 0 0,1 0 0,0 0 0,1 0 0,-1 0 0,1 0 0,5 7 0,-6-13 0,-1-1 0,0 0 0,1 0 0,-1 0 0,1 0 0,-1 0 0,1 0 0,0 0 0,-1 0 0,1-1 0,0 1 0,-1-1 0,1 1 0,0-1 0,0 0 0,0 0 0,-1 0 0,3 0 0,38-3 0,-30 1 0,27-3 0,72-18 0,-87 15 0,-1 0 0,0-1 0,0-1 0,24-15 0,-42 22 0,0-1 0,0 1 0,0-1 0,0-1 0,-1 1 0,0-1 0,5-5 0,-8 8 0,0 1 0,0 0 0,0-1 0,0 1 0,0-1 0,-1 1 0,1-1 0,-1 1 0,1-1 0,-1 0 0,1 1 0,-1-1 0,0 1 0,0-1 0,0 0 0,0 1 0,0-1 0,0 0 0,0 1 0,0-1 0,-1 0 0,1 1 0,-1-1 0,1 1 0,-1-1 0,0 1 0,1-1 0,-1 1 0,0-1 0,0 1 0,-2-3 0,1 3 0,0-1 0,0 1 0,0 0 0,0 0 0,-1-1 0,1 2 0,0-1 0,0 0 0,-1 0 0,1 1 0,0-1 0,-1 1 0,1-1 0,-1 1 0,1 0 0,-1 0 0,1 0 0,-3 1 0,-3 0 0,0 1 0,0-1 0,0 1 0,-9 4 0,-5 4 0,0 0 0,1 1 0,-29 20 0,37-21 0,0 1 0,0 0 0,1 0 0,0 1 0,-18 24 0,27-31 0,-1 0 0,1 0 0,0 0 0,0 0 0,1 1 0,-1 0 0,1-1 0,1 1 0,-1 0 0,1 0 0,0 0 0,0 0 0,1 0 0,-1 0 0,1 0 0,1 0 0,1 11 0,-1-16 0,0 1 0,0 0 0,0-1 0,0 1 0,0-1 0,0 1 0,0-1 0,1 1 0,-1-1 0,1 0 0,-1 0 0,1 1 0,-1-1 0,1 0 0,0-1 0,0 1 0,-1 0 0,1 0 0,0-1 0,0 1 0,0-1 0,0 1 0,3-1 0,7 1 0,1 0 0,19-1 0,-20 0 0,20 0 0,0-1 0,0-1 0,0-2 0,-1-1 0,1-1 0,54-20 0,-49 11-1365,-2-1-5461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2T02:42:38.70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514 15 24575,'0'-1'0,"0"1"0,-1-1 0,1 1 0,0-1 0,0 1 0,0-1 0,0 1 0,-1-1 0,1 1 0,0 0 0,0-1 0,-1 1 0,1-1 0,0 1 0,-1 0 0,1-1 0,-1 1 0,1 0 0,0-1 0,-1 1 0,1 0 0,-1 0 0,1 0 0,-1-1 0,1 1 0,0 0 0,-1 0 0,0 0 0,-16-3 0,14 3 0,-19-2 0,-1 2 0,1 1 0,0 0 0,-39 8 0,46-6 0,0 1 0,0 1 0,0 0 0,1 1 0,-1 0 0,1 1 0,-20 14 0,33-20 0,-1 0 0,1 0 0,-1 0 0,1 0 0,0 1 0,0-1 0,-1 0 0,1 1 0,0-1 0,0 0 0,0 1 0,0-1 0,1 1 0,-1 0 0,0-1 0,1 1 0,-1 0 0,1-1 0,-1 1 0,1 0 0,0 0 0,0-1 0,0 1 0,0 0 0,0 0 0,0-1 0,0 1 0,1 0 0,-1 0 0,1-1 0,-1 1 0,1 0 0,1 1 0,2 6 0,2-1 0,-1 0 0,1-1 0,0 1 0,9 7 0,11 14 0,-19-19 0,0 0 0,-1 1 0,0-1 0,6 18 0,-10-23 0,-1 0 0,0 0 0,0 1 0,0-1 0,-1 1 0,1-1 0,-1 0 0,-1 1 0,1-1 0,-1 1 0,0-1 0,-2 8 0,0-6 0,1 0 0,-1 0 0,0 0 0,-1 0 0,0 0 0,0-1 0,0 1 0,-9 7 0,12-12 0,-1 0 0,0 0 0,0 0 0,0 0 0,0 0 0,0-1 0,-1 1 0,1-1 0,0 0 0,-1 0 0,1 1 0,-1-2 0,1 1 0,-1 0 0,0 0 0,1-1 0,-1 0 0,0 1 0,1-1 0,-1 0 0,0 0 0,1 0 0,-1-1 0,0 1 0,1-1 0,-1 1 0,-3-2 0,-7-6 0,-1 0 0,1-1 0,1 0 0,-1-1 0,2-1 0,-19-20 0,1 2 0,6 7-1365,3 4-5461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2T02:42:40.15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0 151 24575,'0'-2'0,"0"-3"0,0-1 0,0-1 0,0-1 0,0-1 0,0-1 0,0-2 0,0-1 0,0 1 0,0 1 0,0 0 0,0 1 0,0 0 0,0 1 0,0 0 0,0 3-8191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2T02:42:44.61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24575,'2'1'0,"0"1"0,-1-1 0,1 0 0,0 1 0,-1-1 0,0 1 0,1 0 0,-1-1 0,0 1 0,0 0 0,2 4 0,9 24 0,-9-22 0,10 32 0,14 83 0,-9-35 0,-17-81 0,4 10 0,-4-16 0,0-11 0,-3-10 0,0-1 0,-1 1 0,-11-34 0,2 5 0,7 26 0,2 10 0,0 0 0,-1-18 0,4 30 0,0 0 0,0 1 0,0-1 0,0 0 0,0 0 0,1 0 0,-1 1 0,0-1 0,0 0 0,1 1 0,-1-1 0,1 0 0,-1 1 0,0-1 0,1 0 0,-1 1 0,1-1 0,0 1 0,-1-1 0,1 1 0,-1-1 0,1 1 0,0-1 0,-1 1 0,1-1 0,0 1 0,0 0 0,-1 0 0,1-1 0,0 1 0,0 0 0,-1 0 0,1 0 0,1 0 0,33 0 0,-26 1 0,34 1 79,195 6-1523,-228-8-5382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2T02:42:46.89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462 0 24575,'0'5'0,"-1"0"0,0 0 0,-1 0 0,1-1 0,-1 1 0,0 0 0,0-1 0,-4 7 0,-4 9 0,-28 84 0,-36 163 0,73-266 0,-15 53 0,-35 79 0,19-54 0,5 9 0,19-58 0,4-1 0,-3 10 0,7-37 0,0-1 0,-1 1 0,0 0 0,1-1 0,-1 1 0,0-1 0,0 1 0,0-1 0,0 1 0,0-1 0,0 1 0,-1-1 0,1 0 0,0 0 0,-1 0 0,1 0 0,-2 2 0,2-3 0,0 0 0,0 0 0,0 0 0,0 1 0,1-1 0,-1 0 0,0 0 0,0 0 0,0 0 0,0 0 0,1-1 0,-1 1 0,0 0 0,0 0 0,0 0 0,1-1 0,-1 1 0,0 0 0,0-1 0,1 1 0,-1-1 0,0 1 0,1-1 0,-1 1 0,0-1 0,1 1 0,-1-1 0,1 0 0,-1 0 0,-15-24 0,15 23 0,-32-66 0,18 37 0,-33-55 0,33 63 0,9 12 0,14 27 0,0 2 0,0 0 0,-1 0 0,5 27 0,-2-12 0,13 44 0,-22-75 0,0-1 0,0 0 0,0 0 0,0 0 0,0 1 0,0-1 0,0 0 0,0 0 0,0 0 0,0 0 0,1-1 0,-1 1 0,0 0 0,1 0 0,-1-1 0,0 1 0,1-1 0,-1 1 0,1-1 0,-1 0 0,1 0 0,2 1 0,6-1 0,-1 0 0,16-1 0,-7-1 0,-6 3 0,0-2 0,0 1 0,0-2 0,0 1 0,0-2 0,0 0 0,-1 0 0,1-1 0,-1 0 0,0-1 0,15-9 0,49-28 0,-48 28 0,0-2 0,36-26 0,-55 35-1365,-1 1-5461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2T02:52:32.98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8327 7002 24575,'-36'-40'0,"3"-1"0,-36-55 0,23 29 0,-90-126 0,-122-232 0,170 246 0,-122-355 0,178 426 0,4-2 0,-20-181 0,23-229 0,25 499 0,4-173 0,0 139 0,16-81 0,-11 94 0,-3 0 0,-1-1 0,-2 0 0,-2 1 0,-2-1 0,-2 0 0,-10-53 0,6 56 0,-31-198 0,27 117 0,-6 0 0,-5 2 0,-67-212 0,0 91 0,-37-109 0,27-11 0,89 321 0,-1 1 0,-2 0 0,-21-43 0,27 66 0,-2 1 0,0-1 0,0 2 0,-1-1 0,-1 1 0,0 1 0,-14-12 0,-1 2 0,-2 0 0,-40-24 0,26 24 0,0 1 0,-79-25 0,42 17 0,-7-5 0,0 4 0,-128-27 0,-190-24 0,37 6 0,-815-164-124,27 7-499,681 135 1089,361 73-309,44 12-116,-1 4 1,-137 1-1,94 8-41,-129-3 0,185-4 0,-99-23 0,88 15 0,-95-20 0,-133-25 0,247 53 0,-1 2 0,-68 5 0,61 0 0,49-2 0,-1 0 0,1-1 0,-1 0 0,1 0 0,-15-6 0,-8-3 0,0 3 0,-1 1 0,-65-6 0,69 10 0,0-2 0,1-1 0,-29-9 0,-19-4 0,61 16-1365,4 1-5461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2T02:52:43.66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8077 206 24575,'-3'0'0,"0"-1"0,0 0 0,1 0 0,-1-1 0,0 1 0,1 0 0,0-1 0,-1 0 0,1 0 0,0 1 0,-1-1 0,1 0 0,-2-4 0,-5-2 0,-10-8 0,0 0 0,-26-14 0,35 24 0,0 1 0,0 0 0,0 1 0,0 0 0,-1 1 0,0 0 0,-17-2 0,-84-8 0,-250-19 0,163 17 0,-13-1 0,-832 15 0,497 3 0,272-3 0,-417 5 0,408 17 0,-16 0 0,-143-24 0,151-1 0,218 3 0,-100 2 0,155 2 0,-1 0 0,-22 6 0,20-3 0,-29 3 0,6-3 0,-67 20 0,-16 2 0,-492 93 0,569-110 0,-1-2 0,-81 3 0,75-8 0,-81 14 0,-54 24 0,192-42 0,-38 9 0,0 1 0,1 2 0,-56 26 0,65-26 0,-1-1 0,0-1 0,-56 9 0,61-14 0,-17 6 0,-56 23 0,47-15 0,18-6 0,22-8 0,0 0 0,-1-1 0,-13 3 0,-87 16 0,101-19 0,0 0 0,1 0 0,-16 10 0,-13 6 0,-36 9 0,-38 14 0,97-37 0,13-4 0,0-1 0,0 0 0,1 0 0,-1 0 0,0 0 0,0-1 0,0 1 0,-4-1 0,7 0 0,-1 0 0,0 0 0,1 0 0,-1 0 0,1-1 0,-1 1 0,1 0 0,-1 0 0,1 0 0,-1-1 0,1 1 0,-1 0 0,1-1 0,-1 1 0,1-1 0,-1 1 0,1 0 0,0-1 0,-1 0 0,0 0 0,0-1 0,1 1 0,-1 0 0,1-1 0,-1 1 0,1-1 0,0 1 0,0-1 0,-1 1 0,1-3 0,-1-20 0,1 0 0,1 1 0,7-39 0,-6 53 0,0 0 0,1 0 0,0 0 0,1 0 0,0 1 0,0-1 0,1 1 0,0 0 0,0 0 0,1 0 0,13-13 0,-10 12 0,21-18 0,-28 26 0,-1 0 0,0 0 0,1 0 0,-1 0 0,1 0 0,-1 1 0,1-1 0,-1 1 0,1-1 0,-1 1 0,1 0 0,0-1 0,-1 1 0,1 0 0,0 0 0,-1 0 0,1 0 0,-1 0 0,1 1 0,2 0 0,-3-1 0,0 1 0,0 0 0,0-1 0,0 1 0,-1 0 0,1 0 0,0 0 0,-1-1 0,1 1 0,-1 0 0,1 0 0,-1 0 0,1 0 0,-1 0 0,0 0 0,0 0 0,1 0 0,-1 0 0,0 0 0,0 0 0,0 1 0,0-1 0,0 0 0,0 0 0,0 0 0,-1 1 0,-5 31 0,5-31 0,-4 18 0,-2-1 0,0 0 0,-1 0 0,-1-1 0,0 0 0,-23 30 0,15-17 0,15-26 0,0 0 0,-1 0 0,0 0 0,0 0 0,0 0 0,0-1 0,-5 5 0,8-9 0,0 0 0,0 0 0,0 0 0,1-1 0,-1 1 0,0 0 0,0 0 0,0 0 0,0 0 0,0 0 0,0-1 0,0 1 0,0 0 0,0 0 0,0 0 0,0 0 0,0 0 0,0 0 0,0-1 0,0 1 0,0 0 0,0 0 0,0 0 0,0 0 0,-1 0 0,1-1 0,0 1 0,0 0 0,0 0 0,0 0 0,0 0 0,0 0 0,0 0 0,0 0 0,0 0 0,-1-1 0,1 1 0,0 0 0,0 0 0,0 0 0,0 0 0,0 0 0,0 0 0,-1 0 0,1 0 0,0 0 0,0 0 0,0 0 0,0 0 0,0 0 0,-1 0 0,1 0 0,0 0 0,0 0 0,0 0 0,0 0 0,0 0 0,0 0 0,-1 0 0,1 0 0,0 0 0,0 0 0,0 0 0,0 1 0,2-14 0,28-59 0,56-98 0,-83 166 0,-1 0 0,1 0 0,-1 0 0,1 1 0,0-1 0,1 1 0,-1 0 0,0 0 0,1 0 0,0 0 0,0 1 0,0 0 0,0 0 0,0 0 0,0 0 0,0 0 0,1 1 0,-1 0 0,1 0 0,-1 0 0,1 0 0,4 0 0,-8 2 0,0-1 0,0 0 0,-1 0 0,1 0 0,0 1 0,0-1 0,0 0 0,-1 1 0,1-1 0,0 1 0,0-1 0,-1 1 0,1-1 0,-1 1 0,1-1 0,0 1 0,-1 0 0,1-1 0,-1 1 0,1 0 0,-1-1 0,1 1 0,-1 0 0,0 0 0,1-1 0,-1 1 0,0 0 0,0 0 0,0 0 0,0 0 0,1 0 0,-1-1 0,0 1 0,0 0 0,0 0 0,-1 0 0,1 1 0,-4 33 0,-4-10 0,-1-1 0,-1 0 0,-1 0 0,-1-2 0,-18 28 0,-18 34 0,47-82 0,-17 29 0,18-29 0,-1 0 0,0-1 0,0 1 0,-1-1 0,1 1 0,0-1 0,0 0 0,-1 0 0,1 1 0,-1-1 0,1 0 0,-1 0 0,1 0 0,-1-1 0,0 1 0,-2 0 0,4-1 0,0 0 0,-1 0 0,1 0 0,0 0 0,-1 0 0,1 0 0,0 0 0,-1-1 0,1 1 0,0 0 0,-1 0 0,1 0 0,0-1 0,-1 1 0,1 0 0,0-1 0,0 1 0,-1 0 0,1 0 0,0-1 0,0 1 0,0 0 0,0-1 0,-1 1 0,1-1 0,0 1 0,0 0 0,0-1 0,0 1 0,0 0 0,0-1 0,0 1 0,0-1 0,0 1 0,0 0 0,0-1 0,0 1 0,0 0 0,0-1 0,0 1 0,1 0 0,-1-1 0,0 1 0,0-1 0,6-18 0,44-74 0,-37 72 0,-1-1 0,-1 1 0,-1-2 0,14-44 0,-8 17 0,-16 50 0,0 0 0,0 0 0,0 0 0,0 0 0,0 0 0,0 0 0,0 0 0,0 0 0,0 0 0,0 0 0,0 0 0,0 0 0,0 0 0,0 0 0,-1 0 0,1 0 0,0 0 0,0 0 0,0 0 0,0 0 0,0 0 0,0 0 0,0 0 0,0 0 0,0 0 0,0 0 0,0 0 0,0 0 0,0 0 0,0 0 0,0 0 0,0 0 0,0 0 0,0 0 0,0 0 0,0 0 0,0 0 0,0 0 0,0 0 0,0 0 0,0 0 0,0 0 0,0-1 0,-1 1 0,1 0 0,0 0 0,0 0 0,0 0 0,0 0 0,0 0 0,0 0 0,0 0 0,0 0 0,1 0 0,-1 0 0,0 0 0,0 0 0,0 0 0,0 0 0,0 0 0,0 0 0,0 0 0,0 0 0,0-1 0,-5 6 0,-5 8 0,-8 24 0,0 1 0,-11 40 0,24-63 0,-2 1 0,0-1 0,-15 24 0,20-36 0,1-1 0,-1 1 0,0 0 0,1 0 0,0 0 0,-1 0 0,1 0 0,1 0 0,-1 0 0,-1 4 0,3-6 0,-1 1 0,0-1 0,0 1 0,1-1 0,-1 1 0,1-1 0,-1 1 0,1-1 0,0 1 0,0-1 0,-1 0 0,1 1 0,0-1 0,0 0 0,0 0 0,0 0 0,1 1 0,-1-1 0,0 0 0,0-1 0,1 1 0,1 1 0,19 11 0,1-1 0,43 16 0,-18-9 0,-21-7 0,12 4 0,68 41 0,-82-39 0,-16-11 0,-23-19 0,-60-56 0,41 37 0,-70-52 0,96 79 0,-1 0 0,0 0 0,0 1 0,-1 0 0,1 1 0,0 0 0,-1 0 0,0 1 0,-14-1 0,23 2 0,0 0 0,0 0 0,0 0 0,0 0 0,0 0 0,-1 0 0,1 0 0,0 0 0,0 0 0,0 0 0,0 0 0,0 0 0,0 0 0,0 0 0,-1 0 0,1 0 0,0 0 0,0 0 0,0 0 0,0 0 0,0 0 0,0 0 0,0 0 0,0 0 0,-1 0 0,1 0 0,0 0 0,0 0 0,0 0 0,0 0 0,0 0 0,0 0 0,0 1 0,0-1 0,0 0 0,0 0 0,0 0 0,0 0 0,-1 0 0,1 0 0,0 0 0,0 0 0,0 0 0,0 1 0,0-1 0,0 0 0,0 0 0,0 0 0,0 0 0,0 0 0,0 0 0,5 7 0,9 6 0,14 7 190,-9-7-708,0 1-1,17 18 1,-30-26-6308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2T02:53:35.518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970 71 24575,'-14'-8'0,"0"1"0,-1 1 0,1 0 0,-30-7 0,17 5 0,3 2 0,-1 0 0,1 2 0,-43-3 0,-77 7 0,77 2 0,-75-3 0,-118 3 0,256-2 0,1 0 0,0 1 0,0-1 0,-1 1 0,1 0 0,0 0 0,0 0 0,0 0 0,0 0 0,0 1 0,0-1 0,0 1 0,0 0 0,1 0 0,-1 0 0,1 0 0,-1 0 0,1 0 0,0 1 0,0-1 0,0 1 0,0 0 0,-2 3 0,1 2 0,0 1 0,0-1 0,1 0 0,0 1 0,0 0 0,1 0 0,-1 14 0,0 13 0,1 1 0,2-1 0,2 1 0,11 57 0,-7-57 0,-5-25 0,0 0 0,0 0 0,1-1 0,1 1 0,0-1 0,0 0 0,12 19 0,-14-28 0,0 1 0,0-2 0,0 1 0,0 0 0,1 0 0,-1-1 0,1 1 0,-1-1 0,1 0 0,-1 0 0,1 0 0,0 0 0,3 1 0,43 5 0,-20-3 0,20 3 0,79 3 0,51-11 0,-65-1 0,122 3 0,-228-2 0,0-1 0,1 1 0,-1-1 0,0 0 0,0-1 0,-1 0 0,1 0 0,8-6 0,29-10 0,-36 16 0,-1 1 0,0 0 0,0-1 0,0-1 0,13-7 0,-19 10 0,0 0 0,-1-1 0,1 1 0,0-1 0,-1 1 0,1-1 0,-1 0 0,1 0 0,-1 1 0,0-1 0,0 0 0,0 0 0,0-1 0,0 1 0,0 0 0,0 0 0,-1 0 0,1-1 0,-1 1 0,0 0 0,1 0 0,-2-4 0,-2-155 0,0 144 0,1 1 0,-2 1 0,0-1 0,-1 0 0,-1 1 0,-14-29 0,15 38 0,1 0 0,-1 1 0,0-1 0,0 1 0,-1 0 0,0 0 0,0 0 0,0 1 0,0 0 0,-9-4 0,-18-13 0,30 18-227,-1 1-1,0-1 1,1 1-1,-1 0 1,-6-3-1,3 3-6598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2T02:53:38.847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1 25 24575,'130'-8'0,"-29"0"0,1010-1-903,-1013 10 886,121 7-50,-168-3 345,-1 3 0,63 16 0,235 101-87,-236-79-210,189 49 0,-232-81 19,-39-9 0,0 1 0,36 13 0,-16 0 0,49 17 0,-83-30 0,1 1 0,-1 1 0,0 0 0,29 21 0,-5-3 0,17 4 0,-39-21 0,-1 0 0,1 1 0,25 21 0,-34-25 0,-1 0 0,1-1 0,0 0 0,0 0 0,1-1 0,-1 0 0,16 3 0,-25-6 0,1-1 0,-1 0 0,1 0 0,-1 0 0,1 0 0,-1 0 0,1 0 0,-1 1 0,1-1 0,-1 0 0,1-1 0,-1 1 0,1 0 0,-1 0 0,1 0 0,-1 0 0,1 0 0,-1 0 0,1-1 0,-1 1 0,1 0 0,-1 0 0,1-1 0,-1 1 0,1 0 0,-1-1 0,0 1 0,1-1 0,0 0 0,-1 0 0,1-1 0,-1 1 0,0 0 0,1 0 0,-1 0 0,0 0 0,0-1 0,0 1 0,0 0 0,0 0 0,0-2 0,-2-6 0,0 0 0,-6-15 0,7 20 0,-49-138 0,46 133 0,0 1 0,0 0 0,0 0 0,-1 0 0,-1 1 0,-7-10 0,9 13 0,0 0 0,0 0 0,0 1 0,-1-1 0,0 1 0,0 0 0,1 0 0,-2 0 0,1 1 0,0 0 0,-7-2 0,45 44 0,-11-13 0,-2 2 0,0 1 0,-3 0 0,24 54 0,-27-67 0,-13-15 0,1-1 0,-1 0 0,0 1 0,1 0 0,-1-1 0,0 1 0,0-1 0,1 4 0,-2-4 0,0 0 0,0 0 0,0-1 0,0 1 0,0 0 0,0 0 0,0 0 0,0 0 0,0 0 0,0 0 0,-1 0 0,1-1 0,0 1 0,-1 0 0,1 0 0,-1 0 0,1-1 0,-1 1 0,1 0 0,-1 0 0,1-1 0,-1 1 0,-1 0 0,-9 9 0,0-1 0,-1 0 0,-19 11 0,-5 3 0,8-4 0,13-9 0,-21 18 0,31-24 0,1 1 0,-1 0 0,1 0 0,0 0 0,0 1 0,1-1 0,-6 12 0,8-16 1,-2 8 113,-1 0-1,-10 15 0,12-22-244,0 1 0,0-1 0,0 1-1,-1-1 1,1 0 0,-1 0 0,1 0-1,-1 0 1,0 0 0,0-1-1,0 1 1,-4 1 0,1-1-6695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2T02:41:12.450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0"/>
      <inkml:brushProperty name="anchorY" value="0"/>
      <inkml:brushProperty name="scaleFactor" value="0.5"/>
    </inkml:brush>
  </inkml:definitions>
  <inkml:trace contextRef="#ctx0" brushRef="#br0">2217 222 24575,'0'0'0,"0"-1"0,0-2 0,0-2 0,-2-2 0,-2-2 0,-6-1 0,-5-4 0,-6 1 0,-9-3 0,-5-2 0,-7 0 0,-3-1 0,-2 1 0,1 0 0,3 2 0,6 4 0,1 2 0,5 3 0,2 3 0,3 1 0,-1 3 0,1 0 0,-2 0 0,1 1 0,0-1 0,-1 0 0,2 1 0,3-1 0,4 0 0,2 0 0,3 0 0,0 0 0,0 0 0,-3 0 0,-2 0 0,-4 0 0,-4 0 0,-5 0 0,-3 0 0,-2 0 0,0 0 0,2 0 0,4 0 0,4 0 0,4 0 0,5 0 0,4 0 0,1 0 0,0 0 0,1 0 0,-1 0 0,0 0 0,-1 0 0,0 0 0,1 0 0,1 0 0,0 0 0,-2 0 0,1 0 0,-1 0 0,0 0 0,0 0 0,-2 0 0,-1 0 0,0 0 0,1 0 0,1 0 0,3 0 0,1 0 0,1 0 0,1 0 0,-1 0 0,0 0 0,0 0 0,-3 0 0,-1 0 0,0 0 0,-2 0 0,-1 0 0,-1 0 0,0 0 0,-3 0 0,-2 2 0,-4 1 0,2 0 0,-1 2 0,1 1 0,-1 0 0,0 0 0,3 0 0,5-2 0,3-1 0,3-1 0,3-2 0,1 1 0,1 0 0,0 0 0,-1 1 0,-2 0 0,-4 4 0,1-1 0,0 1 0,2-1 0,1-1 0,0-2 0,0 2 0,1-1 0,-1 2 0,-1 0 0,2-2 0,-2 1 0,1 1 0,0 0 0,1 0 0,0-1 0,1 0 0,0 1 0,1 0 0,-2 0 0,-3 0 0,0 1 0,0 0 0,1 1 0,2 1 0,3 1 0,1 5 0,2 1 0,0 2 0,2-1 0,1 2 0,0-1 0,0-1 0,0-2 0,0-1 0,2 3 0,0 0 0,-1-1 0,1-1 0,0-1 0,2 0 0,1-3 0,1 1 0,1 0 0,0-2 0,1 1 0,-1 0 0,1 1 0,0-2 0,1 1 0,0-2 0,3-1 0,0 0 0,0-1 0,-1-3 0,2 0 0,-1-2 0,0 0 0,0-1 0,1 0 0,0-1 0,0 1 0,3 0 0,0 0 0,0 0 0,1 0 0,-1-1 0,3 1 0,-1 0 0,4 0 0,2 1 0,3-1 0,3 0 0,1 0 0,-1 0 0,0 0 0,1 0 0,0 0 0,0 0 0,1 0 0,-4 0 0,-4 0 0,-2 0 0,-5 0 0,-2 0 0,0 0 0,2 0 0,2 0 0,1 0 0,1 0 0,-1 0 0,0 0 0,-2 0 0,0 0 0,-1 0 0,5 1 0,-1 1 0,5-1 0,4 0 0,4 0 0,5 0 0,4-1 0,9 0 0,6 0 0,6 0 0,4 0 0,4 0 0,0 0 0,1 0 0,-6 0 0,-7 0 0,-13 0 0,-8 0 0,-11 0 0,-8 0 0,-7 0 0,-4 0 0,-2 0 0,-1 0 0,0 0 0,0 0 0,1 0 0,2 0 0,1 0 0,0 0 0,0 0 0,-1 0 0,0 0 0,-1 0 0,2-1 0,-1-2 0,0-1 0,0 2 0,-1-2 0,0 1 0,2 0 0,3 0 0,3-2 0,2-1 0,2 0 0,1 1 0,1 2 0,1-2 0,-3 1 0,-3 0 0,-3 1 0,-3-1 0,-3 0 0,-3-2 0,-2 0 0,-2 0 0,-1-3 0,-1 0 0,1-1 0,-1 1 0,1 1 0,-1-1 0,1 2 0,0-1 0,0-1 0,0-3 0,-3-2 0,-1-1 0,-3-2 0,0 0 0,-1-2 0,0 2 0,0 2 0,0 2 0,-2 2 0,-1 2 0,-2 1 0,2 2 0,0 2 0,1 0 0,1 0 0,2 0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2T02:53:53.888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639 76 24575,'0'-2'0,"0"1"0,-1 0 0,1 0 0,0-1 0,-1 1 0,1 0 0,-1 0 0,0 0 0,1 0 0,-1 0 0,0 0 0,0 0 0,0 0 0,1 0 0,-1 0 0,0 0 0,0 0 0,0 0 0,-1 1 0,1-1 0,0 1 0,0-1 0,0 1 0,0-1 0,-1 1 0,1-1 0,0 1 0,0 0 0,-3-1 0,-6 0 0,-1-1 0,-17 1 0,19 1 0,-5-2 0,1 0 0,-24-6 0,25 5 0,-1 0 0,1 1 0,-19-2 0,-224 4 0,113 1 0,141-1 0,-1 0 0,1 1 0,0-1 0,0 0 0,0 1 0,0-1 0,0 0 0,0 1 0,0-1 0,0 1 0,0 0 0,0-1 0,0 1 0,1 0 0,-1 0 0,0-1 0,0 1 0,1 0 0,-1 0 0,0 0 0,1 0 0,-1 0 0,1 0 0,-1 0 0,1 0 0,-1 0 0,1 0 0,0 0 0,0 0 0,0 1 0,-1-1 0,1 0 0,0 0 0,1 2 0,-2 7 0,1 0 0,1-1 0,1 11 0,-1-13 0,18 102 0,-18-105 0,1 0 0,0 1 0,0-1 0,0 0 0,1 0 0,-1-1 0,1 1 0,0 0 0,0-1 0,0 1 0,0-1 0,1 0 0,7 5 0,5 3 0,36 17 0,-26-15 0,22 18 0,-41-24 0,1-2 0,1 1 0,-1-1 0,1 0 0,-1-1 0,1 0 0,0 0 0,1-1 0,-1 0 0,14 2 0,141-3 0,-85-3 0,-62 0 0,0 0 0,-1-1 0,1-1 0,0 0 0,-1-2 0,0 1 0,0-2 0,15-7 0,-29 12 0,-1 0 0,1 0 0,-1 0 0,1 0 0,-1 0 0,0 0 0,0 0 0,1-1 0,-1 1 0,0 0 0,0-1 0,0 1 0,0-1 0,-1 1 0,1-1 0,0 0 0,-1 1 0,1-1 0,0-2 0,-1 0 0,1 1 0,-1-1 0,0 0 0,0 0 0,-1 0 0,1 0 0,-1 0 0,-1-5 0,-2-5 0,-2-1 0,0 1 0,-10-17 0,16 30 0,-36-59 0,24 42 0,1-1 0,0-1 0,-15-41 0,26 61 0,0-2-76,-1-1 1,0 0-1,0 1 0,0-1 0,0 0 0,0 1 0,0-1 0,0 1 1,-1 0-1,0-1 0,1 1 0,-1 0 0,0 0 0,0 0 1,0 0-1,0 1 0,-4-4 0,-6 1-6750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2T02:54:02.913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7082 2619 24575,'-1'18'0,"-1"1"0,-9 35 0,3-14 0,-3 22 0,-41 216 0,-19-4 0,-48 31 0,12-33 0,-92 251 0,175-469 0,-71 149 0,68-153 0,-64 90 0,21-47 0,-74 95 0,131-174 0,-1 0 0,-1 0 0,0-2 0,-1 1 0,0-2 0,-1 0 0,-1-2 0,1 1 0,-1-2 0,-27 9 0,-13 0 0,-1-2 0,-66 8 0,32-14 0,-176-3 0,175-7 0,-99-1 0,-291 8 0,212 25 0,58-4 0,148-22 0,-83-4 0,138-3 0,-1 0 0,1-1 0,-1 0 0,1-1 0,0 0 0,1-1 0,-15-9 0,-20-7 0,23 12 0,-293-107 0,178 89 0,52 12 0,-4-4 0,-181-40 0,213 42 0,-91-40 0,59 20 0,68 29 0,-126-53 0,121 49 0,2-2 0,-1-1 0,-36-28 0,24 11 0,-45-49 0,66 64 0,1-2 0,2 0 0,0 0 0,-21-43 0,-41-115 0,43 97 0,17 43 0,2-1 0,1 0 0,2-1 0,-8-63 0,4-163 0,10 207 0,-1 2 0,-23-101 0,19 117 0,-2-8 0,-26-69 0,-29-45 0,-10-28 0,42 84 0,-36-199 0,9 26 0,49 229 0,2 0 0,2-1 0,3 0 0,2 0 0,4-74 0,10 60 0,-7 48 0,-1-1 0,2-26 0,-4-59 0,-26-205 0,11 180 0,9 74 0,-20-98 0,7 93 0,-27-63 0,-34-55 0,60 137 0,10 22 0,-2 0 0,0 0 0,0 1 0,-2 0 0,0 1 0,-16-14 0,-97-79 0,104 91 0,12 10 0,-106-92 0,94 75 0,-10-8 0,16 19 0,-2 1 0,1 1 0,-22-11 0,30 18 0,-1 0 0,0 1 0,0 1 0,0-1 0,-1 2 0,1 0 0,-1 0 0,-12-1 0,12 2 0,0 0 0,1-1 0,-16-5 0,17 4 0,-1 1 0,0 0 0,1 0 0,-18 0 0,-263 3 0,289-1 0,0 0 0,-1 0 0,1 0 0,0 0 0,0 0 0,-1 0 0,1-1 0,0 1 0,0 0 0,-1-1 0,1 1 0,0-1 0,0 1 0,0-1 0,0 1 0,0-1 0,-1 0 0,1 1 0,0-1 0,1 0 0,-1 0 0,0 0 0,0 0 0,-1-1 0,2 0 0,-1 1 0,1-1 0,0 1 0,0-1 0,0 1 0,0-1 0,0 1 0,0-1 0,0 1 0,0 0 0,1-1 0,-1 1 0,0-1 0,1 1 0,0-1 0,-1 1 0,1 0 0,0-1 0,-1 1 0,2-2 0,5-7 0,0 0 0,1 0 0,0 1 0,0-1 0,1 2 0,0-1 0,0 2 0,1-1 0,18-10 0,-28 18 0,0 0 0,1-1 0,-1 1 0,0 0 0,1 0 0,-1-1 0,1 1 0,-1 0 0,0 0 0,1 0 0,-1 0 0,1-1 0,-1 1 0,1 0 0,-1 0 0,1 0 0,-1 0 0,0 0 0,1 0 0,-1 0 0,1 0 0,0 1 0,-3 6 0,-11 13 0,-3-3 0,0 1 0,2 0 0,-16 26 0,29-43 0,1 0 0,0-1 0,-1 1 0,1 0 0,0 0 0,0 0 0,-1 0 0,1 0 0,0 0 0,0 1 0,0-1 0,0 0 0,0 0 0,0 0 0,1 0 0,-1 0 0,0 0 0,0 0 0,1 0 0,-1-1 0,1 1 0,-1 0 0,1 0 0,-1 0 0,1 0 0,-1 0 0,1-1 0,0 1 0,0 0 0,-1 0 0,1-1 0,1 2 0,4 2 0,1 1 0,-1-1 0,11 5 0,-3-2 0,1 3-227,0 0-1,-1 1 1,0 0-1,0 1 1,17 21-1,-23-22-6598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2T02:54:19.883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563 61 24575,'-1'-1'0,"1"1"0,0-1 0,0 1 0,-1-1 0,1 1 0,0 0 0,-1-1 0,1 1 0,-1 0 0,1-1 0,0 1 0,-1 0 0,1 0 0,-1-1 0,1 1 0,-1 0 0,1 0 0,-1 0 0,1 0 0,-1-1 0,1 1 0,-1 0 0,1 0 0,-1 0 0,0 0 0,-17-1 0,15 1 0,-330-1 0,168 2 0,164-1 0,-1 0 0,1 0 0,0 0 0,0 0 0,0 1 0,-1-1 0,1 0 0,0 1 0,0-1 0,0 1 0,0-1 0,-1 1 0,1 0 0,0-1 0,0 1 0,0 0 0,1 0 0,-1-1 0,0 1 0,0 0 0,0 0 0,0 0 0,1 0 0,-1 0 0,1 1 0,-1-1 0,0 0 0,1 0 0,0 0 0,-1 0 0,1 1 0,0 1 0,-1 5 0,0 0 0,1 0 0,0 0 0,1 10 0,0-1 0,7 71 0,-4-57 0,0 35 0,-5-39 0,0-19 0,0 1 0,1-1 0,0 0 0,1 0 0,-1 1 0,3 7 0,-2-15 0,-1 0 0,1 1 0,0-1 0,0 0 0,0 0 0,-1 0 0,1-1 0,0 1 0,0 0 0,0 0 0,0 0 0,1-1 0,-1 1 0,0-1 0,0 1 0,0-1 0,0 1 0,1-1 0,-1 1 0,0-1 0,0 0 0,1 0 0,1 0 0,38 0 0,-29 0 0,500-1 0,-510 1 0,-1-1 0,0 1 0,0 0 0,0 0 0,0 0 0,1 0 0,-1-1 0,0 1 0,0-1 0,0 1 0,0-1 0,0 1 0,0-1 0,0 0 0,0 1 0,0-1 0,0 0 0,0 0 0,-1 0 0,1 1 0,0-1 0,0 0 0,-1 0 0,1 0 0,-1 0 0,1 0 0,-1-1 0,1 1 0,-1 0 0,0 0 0,1 0 0,-1 0 0,0-2 0,1-4 0,0-1 0,-1 0 0,0 0 0,-1-9 0,0-1 0,1-47 0,1 24 0,-5-51 0,3 83 38,-1 0 0,0 0 0,0 0 0,-1 0 0,0 1 0,0-1 0,-1 1 0,-9-14 0,10 17-145,0 1 0,-1 0 1,0-1-1,0 1 0,0 1 1,0-1-1,0 0 0,-1 1 1,1 0-1,-1 0 0,0 1 1,0-1-1,0 1 0,0 0 1,-9-2-1,7 3-6719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2T02:54:45.016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59 24575,'4'3'0,"-1"-1"0,1 1 0,-1 0 0,1-1 0,0 0 0,0 0 0,0 0 0,1 0 0,4 1 0,44 8 0,-20-5 0,51 11 0,1-3 0,1-4 0,128-1 0,484-11 0,-384 3 0,-314-1 0,1 0 0,-1 0 0,1 0 0,-1 0 0,0 0 0,1 0 0,-1 0 0,1 0 0,-1 0 0,1 0 0,-1 0 0,0 0 0,1 0 0,-1 0 0,1 0 0,-1-1 0,0 1 0,1 0 0,-1 0 0,1-1 0,-1 1 0,0 0 0,0 0 0,1-1 0,-1 1 0,0 0 0,1-1 0,-1 1 0,0 0 0,0-1 0,1 1 0,-1-1 0,0 1 0,0 0 0,0-1 0,0-1 0,0 1 0,0 0 0,-1-1 0,1 1 0,0 0 0,-1-1 0,1 1 0,-1 0 0,1 0 0,-1-1 0,-1 0 0,-25-30 0,16 20 0,-1 0 0,-1 1 0,0 1 0,0 0 0,-1 1 0,0 0 0,-26-10 0,72 52 0,-3-2 0,47 67 0,-74-95 0,0 0 0,0 0 0,0 1 0,-1-1 0,1 1 0,-1-1 0,0 1 0,1 0 0,-2-1 0,1 1 0,0 0 0,-1 6 0,0-4 0,-1 0 0,0-1 0,0 1 0,0 0 0,-1-1 0,0 1 0,-4 8 0,-19 34 0,-47 68 0,14-25 0,42-66-1365,9-17-5461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2T02:54:59.11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1416 125 24575,'-7'-1'0,"0"0"0,0-1 0,0 1 0,0-2 0,0 1 0,0-1 0,-12-6 0,-18-7 0,13 9 0,-44-5 0,12 2 0,10 2 0,29 6 0,-29-7 0,-17-4 0,43 9 0,-26-7 0,30 8 0,0 0 0,-1 1 0,1 0 0,0 2 0,-32 2 0,3-1 0,-601-1 0,644 0 0,0 0 0,0 1 0,0-1 0,0 1 0,0-1 0,0 1 0,0 0 0,0 0 0,0-1 0,0 2 0,0-1 0,1 0 0,-1 0 0,0 0 0,1 1 0,-1-1 0,1 1 0,-1-1 0,1 1 0,0 0 0,0-1 0,0 1 0,0 0 0,0 0 0,0 0 0,0 0 0,0 0 0,0 2 0,-2 9 0,0 0 0,0 0 0,0 20 0,1-12 0,-5 34 0,1 67 0,4-81 0,-2-1 0,-2-1 0,-10 41 0,15-74 0,0 0 0,0 0 0,0 0 0,1 11 0,0-16 0,0 0 0,0 0 0,0 0 0,0 0 0,0 0 0,1 0 0,-1 1 0,0-1 0,1 0 0,-1 0 0,1 0 0,-1 0 0,1 0 0,0-1 0,-1 1 0,1 0 0,0 0 0,-1 0 0,1 0 0,0-1 0,0 1 0,0 0 0,0-1 0,0 1 0,0-1 0,0 1 0,0-1 0,0 1 0,0-1 0,0 0 0,0 1 0,2-1 0,38 3 0,60-5 0,-28 0 0,73 3 0,153-2 0,-264-2 0,62-13 0,-67 10 0,0 1 0,62-3 0,-50 9 0,81-2 0,-83-6 0,-30 4 0,0 1 0,0 1 0,11-1 0,53 3 0,53-2 0,-126 1 0,0 0 0,0 0 0,0-1 0,0 1 0,0 0 0,0-1 0,0 1 0,0-1 0,0 1 0,0-1 0,0 0 0,0 1 0,0-1 0,0 0 0,0 0 0,0 0 0,-1 1 0,1-1 0,0 0 0,-1 0 0,1 0 0,-1 0 0,1 0 0,-1 0 0,1 0 0,-1-1 0,0 1 0,1 0 0,-1 0 0,0 0 0,0 0 0,0 0 0,0 0 0,0-3 0,0-4 0,-1-1 0,0 0 0,-4-14 0,3 9 0,-26-106 0,17 81 0,-9-63 0,4 48-1365,15 48-5461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2T02:55:02.89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0 168 24575,'2'1'0,"-1"0"0,1 0 0,-1-1 0,1 1 0,-1 0 0,1 0 0,0-1 0,-1 1 0,1-1 0,0 0 0,0 1 0,-1-1 0,1 0 0,3 0 0,29-2 0,-22 0 0,53-5 0,72-19 0,-20 3 0,-61 8 0,-41 10 0,0 1 0,21-3 0,39-10 0,-75 17 0,0 0 0,0 0 0,0 0 0,0 0 0,0 0 0,-1 0 0,1 0 0,0 0 0,0 0 0,0 0 0,0 0 0,0 0 0,0 0 0,0 0 0,0 0 0,0 0 0,0-1 0,0 1 0,0 0 0,0 0 0,-1 0 0,1 0 0,0 0 0,0 0 0,0 0 0,0 0 0,0 0 0,0 0 0,0-1 0,0 1 0,0 0 0,0 0 0,0 0 0,0 0 0,0 0 0,0 0 0,0 0 0,0 0 0,0-1 0,0 1 0,0 0 0,0 0 0,0 0 0,0 0 0,1 0 0,-1 0 0,0 0 0,0 0 0,0 0 0,0 0 0,0 0 0,0-1 0,0 1 0,0 0 0,0 0 0,0 0 0,0 0 0,0 0 0,1 0 0,-1 0 0,0 0 0,0 0 0,0 0 0,0 0 0,-14-8 0,-21-8 0,34 15 0,-26-9 0,-1 1 0,-55-10 0,173 27 0,-29 0 0,-48-6 0,1 0 0,-1 2 0,14 4 0,-26-7 0,0-1 0,0 1 0,0-1 0,0 1 0,0-1 0,-1 1 0,1 0 0,0-1 0,0 1 0,-1 0 0,1 0 0,0 0 0,-1-1 0,1 1 0,-1 0 0,1 0 0,-1 0 0,0 0 0,1 0 0,-1 0 0,0 0 0,0 0 0,0 0 0,1 0 0,-1 0 0,0 0 0,0 0 0,-1 0 0,1 1 0,-7 34 0,4-27 0,-5 17 0,-15 34 0,12-34 0,-9 34 0,17-38-1365,3-16-5461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2T02:55:20.404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528 64 24575,'-1'-1'0,"1"0"0,0 1 0,0-1 0,-1 0 0,1 0 0,-1 0 0,1 1 0,-1-1 0,1 0 0,-1 1 0,1-1 0,-1 0 0,1 1 0,-1-1 0,0 1 0,1-1 0,-1 1 0,0-1 0,0 1 0,-1-1 0,-19-8 0,17 8 0,-8-3 0,1 1 0,0 0 0,-1 1 0,0 0 0,-12 0 0,-61 3 0,32 1 0,32-3 0,7 1 0,-1 0 0,1 0 0,0 2 0,-19 3 0,29-4 0,0 0 0,0 1 0,0-1 0,0 1 0,0 0 0,1 0 0,-1 0 0,1 1 0,0-1 0,-1 1 0,1 0 0,0 0 0,1 0 0,-1 0 0,0 0 0,1 0 0,0 1 0,0-1 0,-3 7 0,-47 118 0,35-94 0,13-27 0,0 0 0,0 0 0,-3 10 0,6-14 0,0-1 0,1 1 0,-1 0 0,1-1 0,-1 1 0,1-1 0,0 1 0,0 0 0,0-1 0,0 1 0,1-1 0,-1 1 0,1 0 0,-1-1 0,1 1 0,0-1 0,0 1 0,0-1 0,0 0 0,1 1 0,-1-1 0,1 0 0,-1 0 0,1 0 0,2 2 0,0-1 0,0 0 0,0 0 0,0 0 0,0-1 0,0 0 0,1 0 0,-1 0 0,1-1 0,0 1 0,-1-1 0,1 0 0,0 0 0,5 0 0,49 5 0,-24-1 0,40-1 0,-2-3 0,51-3 0,-118 1 0,0-1 0,1 0 0,-1 0 0,0 0 0,0-1 0,0 0 0,0 0 0,-1-1 0,1 1 0,-1-1 0,0 0 0,0-1 0,0 1 0,-1-1 0,0 0 0,1 0 0,-2-1 0,1 1 0,-1-1 0,0 0 0,0 0 0,0 0 0,-1 0 0,0 0 0,2-11 0,-3-27 0,-2 35 0,1-1 0,0 0 0,1 1 0,0-1 0,3-13 0,-2 17 0,-1 0 0,1 1 0,-1-1 0,-1 0 0,1 0 0,-1 0 0,0 0 0,0 1 0,-1-1 0,0 0 0,0 0 0,0 0 0,0 1 0,-1-1 0,0 1 0,-1-1 0,1 1 0,-1 0 0,0-1 0,0 2 0,0-1 0,-1 0 0,0 1 0,0-1 0,-9-7 0,11 11 25,0-1-1,-1 1 1,1 0 0,-1 0-1,0 0 1,1 0-1,-1 0 1,0 1-1,0-1 1,1 1 0,-5-1-1,-33 3-379,19-1-950,3-1-5521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2T02:55:32.954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1930 1 24575,'-5'0'0,"0"1"0,0 0 0,1 1 0,-1-1 0,0 1 0,-6 3 0,-4 1 0,-9 4 0,0 0 0,1 1 0,-22 16 0,-62 46 0,100-68 0,-32 25 0,25-18 0,0-1 0,-1-1 0,0 0 0,-23 10 0,-3 2 0,30-16 0,-1 0 0,1 0 0,-15 4 0,-81 21 0,-119 19 0,39-12 0,8-2 0,103-20 0,39-7 0,-47 4 0,45-6 0,29-5 0,0 0 0,0-1 0,-14 1 0,21-2 0,0 0 0,0-1 0,0 1 0,0-1 0,0 1 0,0-1 0,0 0 0,0 0 0,1-1 0,-1 1 0,0 0 0,0-1 0,1 0 0,-1 1 0,-3-5 0,-42-48 0,11 10 0,-51-42 0,83 79 0,0 1 0,1-1 0,-1 0 0,2 0 0,-1-1 0,1 1 0,-5-16 0,-3-7 0,-14-27 0,39 79 0,-9-15 0,0 0 0,-1-1 0,0 1 0,0 1 0,3 8 0,1 24 0,-7-32 0,0 0 0,1 1 0,0-1 0,5 13 0,-7-21 0,0 0 0,1 1 0,-1-1 0,0 0 0,0 1 0,0-1 0,1 0 0,-1 1 0,0-1 0,0 0 0,0 1 0,0-1 0,0 0 0,0 1 0,0-1 0,0 1 0,0-1 0,0 0 0,0 1 0,0-1 0,0 0 0,0 1 0,0-1 0,0 1 0,0-1 0,0 0 0,0 1 0,0-1 0,-1 0 0,1 1 0,0-1 0,0 0 0,0 1 0,-1-1 0,1 0 0,0 0 0,-1 1 0,0-1 0,0 0 0,0 0 0,0 0 0,-1 0 0,1 0 0,0 0 0,0 0 0,0 0 0,0 0 0,0-1 0,-1 1 0,0-1 0,-31-14 0,33 15 0,-15-7 0,12 6 0,1 1 0,-1-1 0,1 0 0,0 0 0,0-1 0,0 1 0,-3-2 0,4 2 0,1 1 0,-1-1 0,1 0 0,-1 0 0,1 1 0,-1-1 0,1 0 0,0 0 0,-1 1 0,1-1 0,0 0 0,0 0 0,0 0 0,0 1 0,0-1 0,-1 0 0,1 0 0,1 0 0,-1 0 0,0 0 0,0 1 0,0-1 0,0 0 0,1 0 0,-1 0 0,1-1 0,7-20 0,2 1 0,22-37 0,-30 54 0,0 0 0,0 0 0,-1 0 0,0-1 0,2-4 0,0-5 0,-2 13 0,-1 1 0,0-1 0,0 0 0,1 1 0,-1-1 0,0 0 0,1 1 0,-1-1 0,0 1 0,1-1 0,-1 1 0,1-1 0,-1 1 0,1-1 0,-1 1 0,1-1 0,-1 1 0,1 0 0,0-1 0,-1 1 0,1 0 0,0-1 0,-1 1 0,1 0 0,1 0 0,0 0 0,-1 0 0,1 0 0,0 0 0,0 0 0,-1 0 0,1 1 0,0-1 0,0 1 0,3 1 0,1 0 0,0 2 0,0-1 0,0 1 0,6 5 0,58 59 0,-69-68 0,-1 1 0,1-1 0,-1 0 0,1 1 0,-1-1 0,1 1 0,-1-1 0,1 0 0,-1 1 0,0-1 0,1 1 0,-1-1 0,0 1 0,1 0 0,-1-1 0,0 1 0,0-1 0,0 1 0,1 0 0,-1-1 0,0 1 0,0-1 0,0 1 0,0 0 0,0-1 0,0 1 0,0-1 0,0 1 0,0 0 0,0-1 0,-1 1 0,1 0 0,0-1 0,0 1 0,0-1 0,-1 1 0,1-1 0,0 1 0,-1-1 0,1 1 0,-1-1 0,1 1 0,0-1 0,-1 1 0,1-1 0,-1 0 0,1 1 0,-1-1 0,1 0 0,-1 1 0,0-1 0,0 0 0,-5 4 0,-1-1 0,0 0 0,-13 3 0,5-1 0,0 2 0,5-2 0,-1 0 0,0-1 0,1-1 0,-1 0 0,-16 3 0,27-6 0,0 0 0,0 0 0,-1 0 0,1 0 0,0 0 0,0 0 0,0 0 0,0 0 0,-1 0 0,1 0 0,0 0 0,0 0 0,0-1 0,-1 1 0,1 0 0,0 0 0,0 0 0,0 0 0,0 0 0,0 0 0,-1 0 0,1 0 0,0-1 0,0 1 0,0 0 0,0 0 0,0 0 0,0 0 0,0-1 0,-1 1 0,1 0 0,0 0 0,0 0 0,0 0 0,0-1 0,0 1 0,0 0 0,0 0 0,0 0 0,0-1 0,2-11 0,9-15 0,-10 25 0,6-14 0,2 1 0,0 0 0,0 1 0,2 0 0,19-22 0,-29 35 0,-1 1 0,0 0 0,1-1 0,-1 1 0,0-1 0,1 1 0,-1 0 0,1-1 0,-1 1 0,1 0 0,-1-1 0,0 1 0,1 0 0,-1 0 0,1-1 0,-1 1 0,1 0 0,-1 0 0,1 0 0,0 0 0,-1 0 0,2 0 0,-2 0 0,0 0 0,0 1 0,1-1 0,-1 0 0,0 1 0,0-1 0,1 1 0,-1-1 0,0 0 0,0 1 0,0-1 0,0 1 0,0-1 0,0 0 0,0 1 0,0-1 0,0 1 0,0-1 0,0 0 0,0 1 0,0 0 0,-6 25 0,-3-7 0,7-15 0,0 0 0,0 0 0,0 1 0,1-1 0,-1 0 0,1 1 0,0-1 0,0 1 0,1-1 0,-1 7 0,1-11 0,0 1 0,0-1 0,0 1 0,0-1 0,1 1 0,-1-1 0,0 0 0,0 1 0,0-1 0,1 1 0,-1-1 0,0 0 0,0 1 0,1-1 0,-1 1 0,0-1 0,1 0 0,-1 0 0,1 1 0,-1-1 0,0 0 0,1 0 0,-1 1 0,1-1 0,-1 0 0,1 0 0,-1 0 0,1 0 0,-1 0 0,0 1 0,1-1 0,-1 0 0,1 0 0,-1 0 0,1 0 0,-1-1 0,1 1 0,-1 0 0,1 0 0,-1 0 0,1 0 0,-1 0 0,0-1 0,1 1 0,-1 0 0,1 0 0,0-1 0,25-13 0,-22 12 0,7-3 0,-9 4 0,1 0 0,-1 0 0,0 0 0,0-1 0,0 1 0,0 0 0,3-4 0,-3-3 0,-12-2 0,-46-27 0,52 34 0,-1 1 0,0 0 0,0 0 0,0 1 0,0 0 0,0 0 0,0 0 0,-1 0 0,-5 1 0,3-1 0,0 0 0,1 0 0,-10-3 0,12 2 0,-17-3 0,22 5 0,-1 1 0,1-1 0,-1 0 0,1 0 0,-1 0 0,1 1 0,0-1 0,-1 0 0,1 1 0,0-1 0,-1 0 0,1 1 0,-1-1 0,1 0 0,0 1 0,0-1 0,-1 1 0,1-1 0,0 0 0,0 1 0,0-1 0,-1 1 0,1-1 0,0 1 0,0-1 0,0 1 0,0-1 0,0 1 0,0-1 0,0 1 0,0-1 0,0 1 0,0-1 0,0 1 0,0-1 0,0 1 0,1-1 0,-1 1 0,0-1 0,0 0 0,1 2 0,0 4 0,1 0 0,-1 1 0,-1 0 0,1-1 0,-1 1 0,0 0 0,-1-1 0,0 1 0,0-1 0,0 1 0,0-1 0,-5 10 0,3-7 0,1-5 0,0 0 0,1 1 0,-1-1 0,1 0 0,0 0 0,0 1 0,0-1 0,1 0 0,-1 1 0,1-1 0,1 1 0,-1-1 0,2 9 0,-10-56 0,3 17 0,1 0 0,2 0 0,0 0 0,4-46 0,-2 71 0,1 0 0,-1 0 0,0 0 0,0-1 0,1 1 0,-1 0 0,0 0 0,1 0 0,-1 0 0,1 0 0,-1 0 0,1 0 0,0 0 0,-1 1 0,1-1 0,0 0 0,-1 0 0,1 0 0,0 1 0,0-1 0,0 0 0,0 1 0,0-1 0,0 1 0,0-1 0,0 1 0,0-1 0,0 1 0,0 0 0,0 0 0,0-1 0,0 1 0,2 0 0,4 0 0,0 0 0,0 0 0,0 1 0,9 1 0,-9-1 0,3 2 0,0 0 0,-1 0 0,1 1 0,-1 0 0,10 6 0,20 8 0,69 25 0,-104-42 0,27 11 0,-29-11 0,0 0 0,0 0 0,0 0 0,0 1 0,-1-1 0,1 0 0,0 1 0,0-1 0,-1 1 0,1 0 0,1 2 0,-3-3 0,0 0 0,1 0 0,-1-1 0,0 1 0,0 0 0,0 0 0,0 0 0,-1-1 0,1 1 0,0 0 0,0 0 0,0-1 0,-1 1 0,1 0 0,0 0 0,-1-1 0,1 1 0,-1 0 0,1-1 0,0 1 0,-1 0 0,1-1 0,-1 1 0,0-1 0,1 1 0,-1-1 0,0 1 0,1-1 0,-1 0 0,0 1 0,0-1 0,-28 16 0,24-14 0,-16 9 0,-26 20 0,-2 1 0,-69 36 0,46-32 0,66-32 0,0-1 0,0 0 0,-1 0 0,1-1 0,-1 0 0,-8 2 0,15-4 0,-1 0 0,0 0 0,1-1 0,-1 1 0,0 0 0,1 0 0,-1-1 0,1 1 0,-1 0 0,0 0 0,1-1 0,-1 1 0,1-1 0,-1 1 0,1-1 0,-1 1 0,1 0 0,0-1 0,-1 0 0,1 1 0,-1-1 0,1 1 0,0-1 0,0 1 0,-1-1 0,1 0 0,0 1 0,0-1 0,0 0 0,-1 1 0,1-1 0,0 0 0,0 1 0,0-1 0,0 0 0,1 0 0,0-29 0,-1 28 0,8-50 0,17-58 0,-16 74 0,-5 26 0,0 0 0,0 0 0,1 1 0,8-12 0,-6 8 0,-6 12 0,-1 0 0,0 0 0,1 1 0,-1-1 0,0 0 0,1 0 0,-1 1 0,1-1 0,-1 0 0,1 1 0,-1-1 0,1 1 0,0-1 0,-1 1 0,1-1 0,0 1 0,-1-1 0,1 1 0,0 0 0,-1-1 0,2 1 0,-1 0 0,-1 0 0,1 1 0,-1-1 0,0 1 0,1-1 0,-1 0 0,1 1 0,-1-1 0,0 1 0,1-1 0,-1 1 0,0-1 0,0 1 0,1-1 0,-1 1 0,0-1 0,0 1 0,0-1 0,0 1 0,0 0 0,0-1 0,0 1 0,2 43 0,-2-39 0,-1 143 0,1-148 0,0 0 0,0 0 0,0 0 0,0 0 0,0 0 0,0 0 0,0 0 0,0 0 0,0 0 0,0 0 0,0 1 0,0-1 0,1 0 0,-1 0 0,0 0 0,0 0 0,0 0 0,0 0 0,0 0 0,0 0 0,0 0 0,0 0 0,0 0 0,1 0 0,-1 0 0,0 0 0,0 0 0,0 0 0,0 0 0,0 0 0,0 0 0,0 0 0,1 0 0,-1 0 0,0 0 0,0 0 0,0 0 0,0 0 0,0 0 0,0 0 0,0 0 0,0-1 0,0 1 0,0 0 0,1 0 0,-1 0 0,0 0 0,0 0 0,0 0 0,0 0 0,0 0 0,11-8 0,15-16 0,-17 16 0,-3 3 0,2-2 0,1-1 0,-1 1 0,2 0 0,-1 1 0,1 0 0,16-7 0,-23 14 0,-6 5 0,-6 6 0,-2-2 0,-1 0 0,0-1 0,-23 13 0,-7 5 0,-35 26 0,77-53 0,0 1 0,-1-1 0,1 0 0,0 0 0,0 0 0,-1 0 0,1 1 0,0-1 0,0 0 0,-1 0 0,1 0 0,0 0 0,-1 0 0,1 0 0,0 0 0,0 0 0,-1 0 0,1 0 0,0 0 0,-1 0 0,1 0 0,0 0 0,-1 0 0,1 0 0,0 0 0,0 0 0,-1 0 0,1 0 0,0 0 0,0 0 0,-1 0 0,1-1 0,0 1 0,-1 0 0,-2-12 0,6-24 0,-2 28 0,-1-2 0,0 6 0,0 0 0,0 0 0,1 0 0,-1-1 0,1 1 0,0 0 0,0 0 0,0 0 0,1 0 0,-1 0 0,1 1 0,4-8 0,-6 11 0,0 0 0,1 0 0,-1-1 0,0 1 0,0 0 0,0 0 0,0 0 0,0 0 0,0 0 0,0 0 0,0 0 0,1 0 0,-1 0 0,0 0 0,0 0 0,0 0 0,0 0 0,0 0 0,0 0 0,1 0 0,-1 0 0,0 0 0,0 0 0,0 0 0,0 0 0,0 0 0,0 0 0,1 0 0,-1 0 0,0 0 0,0 0 0,0 0 0,0 0 0,0 0 0,0 0 0,0 0 0,1 0 0,-1 0 0,0 1 0,0-1 0,0 0 0,0 0 0,0 0 0,0 0 0,0 0 0,0 0 0,0 1 0,3 8 0,-1 10 0,-1 14 0,-6 41 0,5-74 0,0 0 0,0 1 0,0-1 0,0 1 0,0-1 0,0 0 0,0 1 0,0-1 0,0 1 0,0-1 0,0 1 0,0-1 0,0 0 0,1 1 0,-1-1 0,0 0 0,0 1 0,0-1 0,0 1 0,1-1 0,-1 0 0,0 1 0,0-1 0,1 0 0,-1 0 0,0 1 0,1-1 0,-1 0 0,0 0 0,1 1 0,0-1 0,15 0 0,21-15 0,-31 12 0,193-83 0,-194 84 0,32-16 0,-37 18 0,0 0 0,1 0 0,-1-1 0,0 1 0,0 0 0,0 0 0,0 0 0,0 0 0,1 0 0,-1-1 0,0 1 0,0 0 0,0 0 0,0 0 0,0 0 0,0-1 0,0 1 0,1 0 0,-1 0 0,0 0 0,0-1 0,0 1 0,0 0 0,0 0 0,0 0 0,0-1 0,0 1 0,0 0 0,0 0 0,0 0 0,0-1 0,0 1 0,0 0 0,-1 0 0,1 0 0,0 0 0,0-1 0,0 1 0,0 0 0,-9-7 0,-12-2 0,-4 4 0,20 4 0,-1-1 0,0 1 0,0-1 0,-6-3 0,12 5 0,-1 0 0,1 0 0,0 0 0,0 0 0,0 0 0,-1 0 0,1 0 0,0 0 0,0 0 0,0 0 0,-1 0 0,1-1 0,0 1 0,0 0 0,0 0 0,0 0 0,-1 0 0,1 0 0,0 0 0,0-1 0,0 1 0,0 0 0,0 0 0,0 0 0,-1-1 0,1 1 0,0 0 0,0 0 0,0 0 0,0 0 0,0-1 0,0 1 0,0 0 0,0 0 0,0-1 0,0 1 0,0 0 0,0 0 0,0 0 0,0-1 0,0 1 0,0 0 0,0 0 0,0-1 0,11-3 0,15 0 0,-9 4-1365,-9 1-5461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2T02:56:04.135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547 32 24575,'-3'-2'0,"-1"0"0,0 1 0,1-1 0,-1 1 0,0 0 0,0 0 0,0 1 0,1-1 0,-1 1 0,-8 0 0,1-1 0,-45-7 0,-69-3 0,-118 12 0,240-2 0,1 2 0,0-1 0,-1 0 0,1 0 0,-1 1 0,1-1 0,0 1 0,0 0 0,-1 0 0,1 0 0,0 0 0,0 0 0,0 0 0,0 1 0,0-1 0,0 0 0,0 1 0,1 0 0,-1-1 0,1 1 0,-1 0 0,1 0 0,-1 0 0,1 0 0,0 0 0,0 0 0,0 1 0,0-1 0,0 0 0,1 0 0,-2 5 0,0 6 0,1 1 0,-1-1 0,2 1 0,1 20 0,0-8 0,-2 21 0,2 48 0,0-93 0,-1 0 0,1 1 0,-1-1 0,1 1 0,0-1 0,0 0 0,0 0 0,0 1 0,1-1 0,-1 0 0,0 0 0,1 0 0,0 0 0,-1 0 0,1-1 0,0 1 0,0 0 0,0-1 0,0 0 0,0 1 0,0-1 0,0 0 0,5 2 0,6 1 0,-1 0 0,1-1 0,19 3 0,-1 0 0,-1 1 0,0-1 0,56 2 0,62-8 0,-67-1 0,-78 1 0,0 0 0,0 0 0,1 0 0,-1-1 0,0 1 0,0-1 0,0 0 0,0 0 0,0 0 0,0 0 0,0 0 0,0-1 0,0 0 0,-1 1 0,5-4 0,-6 3 0,1 0 0,0 0 0,0-1 0,-1 1 0,0 0 0,1-1 0,-1 1 0,0-1 0,0 0 0,0 1 0,0-1 0,-1 0 0,1 0 0,-1 1 0,0-1 0,0 0 0,0 0 0,0-2 0,-1-126 0,0-12 0,1 139 57,0 1 0,-1-1 0,0 0 0,1 0 0,-3-6 0,2 9-123,1 0 0,-1 0 1,1 0-1,-1 0 0,1 0 1,-1 0-1,0 1 0,1-1 1,-1 0-1,0 0 1,1 1-1,-1-1 0,0 0 1,0 1-1,0-1 0,0 1 1,0-1-1,0 1 0,0-1 1,0 1-1,0 0 1,0-1-1,0 1 0,0 0 1,-1 0-1,-9 0-6760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2T02:56:06.752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88 24575,'39'-5'0,"-19"1"0,14 0 0,1 2 0,55 2 0,-86 1 0,1-1 0,-1 1 0,0 0 0,0 0 0,0 0 0,1 1 0,-1-1 0,-1 1 0,1 0 0,0 0 0,0 1 0,6 4 0,0 2 0,-1 1 0,15 19 0,5 6 0,-26-32 0,0-1 0,1 1 0,-1 0 0,1-1 0,0 0 0,-1 0 0,1 0 0,0 0 0,0-1 0,1 1 0,6 1 0,-11-4 0,1 1 0,-1 0 0,0-1 0,0 1 0,1-1 0,-1 1 0,0 0 0,0-1 0,0 1 0,0-1 0,0 1 0,0 0 0,0-1 0,0 1 0,0-1 0,0 1 0,0 0 0,0-1 0,0 1 0,0-1 0,0 1 0,0 0 0,0-1 0,0 1 0,-1-1 0,1 1 0,0 0 0,0-1 0,0 1 0,-1 0 0,1-1 0,-8-16 0,7 16 0,-7-17 0,-8-27 0,-2-4 0,14 41 0,1 0 0,-1 1 0,-1 0 0,0 0 0,0 0 0,-8-9 0,13 16 0,-1-1 0,1 1 0,0 0 0,0 0 0,0 0 0,0-1 0,0 1 0,-1 0 0,1 0 0,0 0 0,0-1 0,0 1 0,-1 0 0,1 0 0,0 0 0,0 0 0,-1 0 0,1-1 0,0 1 0,0 0 0,-1 0 0,1 0 0,0 0 0,0 0 0,-1 0 0,1 0 0,0 0 0,-1 0 0,1 0 0,0 0 0,0 0 0,-1 0 0,1 0 0,0 1 0,0 8 0,10 15 0,-3-10 0,45 84 0,-39-78 0,-7-11 0,0 0 0,-1 0 0,0 0 0,0 0 0,-1 1 0,0 0 0,-1 0 0,3 11 0,-6-17 0,0 0 0,0-1 0,-1 1 0,1-1 0,-1 1 0,0-1 0,0 1 0,0-1 0,0 1 0,0-1 0,-1 0 0,-2 4 0,-27 38 0,22-32 0,-6 6-682,-22 23-1,30-35-6143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2T02:41:16.042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800.64978"/>
      <inkml:brushProperty name="anchorY" value="757.45935"/>
      <inkml:brushProperty name="scaleFactor" value="0.5"/>
    </inkml:brush>
  </inkml:definitions>
  <inkml:trace contextRef="#ctx0" brushRef="#br0">796 860 24575,'0'0'0,"1"-2"0,1-2 0,-1-9 0,-1-5 0,-5-8 0,-5-11 0,-8-5 0,-6-7 0,-4-1 0,2 1 0,1 5 0,3 7 0,4 6 0,0 5 0,4 5 0,0 3 0,2 4 0,1 2 0,2 3 0,0 1 0,1 2 0,-1 1 0,1-1 0,-4 1 0,0 0 0,-1 0 0,0-1 0,-3 0 0,1 1 0,-1-1 0,-1-1 0,-2-1 0,1 2 0,-3-1 0,3 0 0,1 0 0,-3 0 0,1-1 0,-2-1 0,-3 0 0,1 0 0,3 2 0,3 2 0,3 2 0,4 1 0,1 1 0,1 1 0,0 0 0,1 0 0,0 1 0,0-1 0,0 0 0,0 0 0,0 1 0,-1-1 0,1 0 0,-1 0 0,1 0 0,-1-2 0,2-1 0,1-6 0,4-2 0,4-2 0,2 1 0,4-2 0,4-2 0,5 1 0,4-3 0,0 1 0,-1 0 0,0 1 0,-4 3 0,-5 3 0,-6 3 0,-10 6 0,-5 3 0,-6 4 0,-2 0 0,-1 0 0,1 1 0,0 1 0,3-1 0,2 1 0,-1 0 0,3-2 0,0 0 0,1 0 0,1 2 0,2 3 0,1 1 0,3-1 0,0 2 0,2 0 0,0-1 0,0-1 0,0-1 0,2-1 0,1 0 0,2-2 0,3 1 0,2-1 0,0 4 0,4 1 0,-1 3 0,1 1 0,2 2 0,-2 0 0,3 1 0,-1-1 0,2 1 0,-2 0 0,-2-2 0,-1-3 0,-2-1 0,-1-3 0,-4-2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2T02:56:13.403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24 60 24575,'-2'2'0,"1"1"0,-1-1 0,1 1 0,-1 0 0,1-1 0,0 1 0,0 0 0,0 0 0,0 0 0,1 0 0,-1 0 0,1 0 0,0 0 0,0 0 0,0 0 0,0 0 0,0 0 0,1-1 0,-1 1 0,1 0 0,1 4 0,2 8 0,1-1 0,12 24 0,-17-37 0,8 15 0,-3-6 0,0 0 0,5 18 0,-9-25 0,0 0 0,-1 1 0,1-1 0,-1 0 0,0 0 0,0 0 0,0 1 0,0-1 0,-1 0 0,1 0 0,-1 0 0,0 1 0,-1 4 0,-2 1 0,0 0 0,1 1 0,0-1 0,1 1 0,-3 17 0,5-22 0,-2 1 0,1-1 0,0 1 0,-1-1 0,-3 6 0,-5 23 0,10-33 0,-1-1 0,1 1 0,0 0 0,0 0 0,0-1 0,0 1 0,0 0 0,-1 0 0,1-1 0,0 1 0,-1 0 0,1-1 0,-1 1 0,1 0 0,0-1 0,-1 1 0,1-1 0,-1 1 0,0-1 0,0 1 0,1-1 0,-1 0 0,1 0 0,-1 0 0,1 0 0,0-1 0,-1 1 0,1 0 0,-1 0 0,1-1 0,0 1 0,-1 0 0,1 0 0,0-1 0,0 1 0,-1 0 0,1-1 0,0 1 0,0-1 0,-1 1 0,1 0 0,0-1 0,0 1 0,0-1 0,0 1 0,0 0 0,0-1 0,0 1 0,0-1 0,0 1 0,0-1 0,0 1 0,0 0 0,0-1 0,0 1 0,0-1 0,-1-12 0,1 0 0,0 0 0,0 1 0,4-15 0,-3 21 0,0 0 0,1 1 0,-1-1 0,1 1 0,1 0 0,-1-1 0,1 1 0,0 0 0,0 1 0,0-1 0,6-6 0,-7 10 0,-1-1 0,0 0 0,0 0 0,1 0 0,-1 0 0,-1 0 0,1 0 0,0 0 0,0 0 0,-1 0 0,1 0 0,-1 0 0,0-1 0,0 1 0,0 0 0,0 0 0,0 0 0,0-1 0,-1-2 0,-1-6 0,-1 0 0,-8-18 0,4 8 0,-17-64 0,21 72-150,1-1-1,0 1 0,1-1 1,1-25-1,0 31-461,0 1-6214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2T02:56:30.138"/>
    </inkml:context>
    <inkml:brush xml:id="br0">
      <inkml:brushProperty name="width" value="0.035" units="cm"/>
      <inkml:brushProperty name="height" value="0.035" units="cm"/>
      <inkml:brushProperty name="color" value="#CC912C"/>
      <inkml:brushProperty name="inkEffects" value="gold"/>
      <inkml:brushProperty name="anchorX" value="6142.29883"/>
      <inkml:brushProperty name="anchorY" value="1850.17993"/>
      <inkml:brushProperty name="scaleFactor" value="0.5"/>
    </inkml:brush>
  </inkml:definitions>
  <inkml:trace contextRef="#ctx0" brushRef="#br0">402 94 24575,'0'0'0,"-1"-3"0,-5-3 0,-1-2 0,0-2 0,-1-2 0,0 0 0,0-1 0,0 2 0,0 3 0,1 3 0,-1 2 0,1 1 0,-1 2 0,-1 0 0,-5 0 0,-1 1 0,-5-1 0,-3 2 0,0 1 0,1 1 0,3-1 0,-1 0 0,1 0 0,3 0 0,0-1 0,3-1 0,2-1 0,1 2 0,2 1 0,0 2 0,0-1 0,0 2 0,0 2 0,1 0 0,2 0 0,1 0 0,1 0 0,2 0 0,0 0 0,1-1 0,1 1 0,-1 0 0,0-1 0,0 1 0,1 2 0,-1 1 0,0 0 0,1 0 0,2 2 0,2 1 0,1 1 0,0-1 0,2-2 0,-1-3 0,1-4 0,3 0 0,0 0 0,0-2 0,-1 0 0,0-2 0,-1 0 0,-1 0 0,3 0 0,1 1 0,0-1 0,-1 0 0,5 1 0,-2 2 0,-1-1 0,0 0 0,4 1 0,-2-1 0,0-1 0,-3 0 0,-1-1 0,-2-1 0,0 1 0,-1-1 0,-1 0 0,0-1 0,0 1 0,1 0 0,-1 0 0,0 0 0,1 0 0,-1 0 0,2 0 0,1 0 0,0 0 0,1 0 0,-1 0 0,-1 0 0,0-1 0,-1-3 0,0 0 0,0-2 0,-2-2 0,-2-1 0,-1-2 0,-2 0 0,0-2 0,-1 0 0,-2-1 0,-1 2 0,-2 1 0,1 0 0,-2-1 0,0 1 0,1-1 0,1 0 0,-1 0 0,0 0 0,-1 0 0,-1 1 0,-1 1 0,-2 1 0,0 0 0,0 1 0,2 2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2T02:56:35.274"/>
    </inkml:context>
    <inkml:brush xml:id="br0">
      <inkml:brushProperty name="width" value="0.035" units="cm"/>
      <inkml:brushProperty name="height" value="0.035" units="cm"/>
      <inkml:brushProperty name="color" value="#CC912C"/>
      <inkml:brushProperty name="inkEffects" value="gold"/>
      <inkml:brushProperty name="anchorX" value="6894.93115"/>
      <inkml:brushProperty name="anchorY" value="2621.13062"/>
      <inkml:brushProperty name="scaleFactor" value="0.5"/>
    </inkml:brush>
  </inkml:definitions>
  <inkml:trace contextRef="#ctx0" brushRef="#br0">433 2045 24575,'0'0'0,"-1"-2"0,-1-3 0,1-5 0,-1-4 0,1-6 0,4-4 0,0-1 0,0-2 0,-1-1 0,0 3 0,-1-2 0,0 3 0,-1 0 0,0-2 0,0 1 0,0 2 0,0-2 0,0 0 0,0 1 0,0 2 0,0 1 0,0 2 0,0 1 0,0-2 0,0-2 0,0-1 0,0-3 0,1-2 0,1 0 0,-1 0 0,1-4 0,-2 2 0,1 0 0,-1-2 0,0 0 0,0 0 0,0-1 0,0-1 0,0-3 0,0 2 0,0-2 0,0 0 0,0 0 0,0 4 0,0 1 0,0 0 0,0 5 0,0 0 0,-3-1 0,-1 0 0,-3 2 0,2 1 0,0 2 0,0 0 0,-1 2 0,0 3 0,1 1 0,2 3 0,-1-2 0,1 2 0,-1-2 0,0-1 0,-2-2 0,-1-1 0,-2-1 0,0 2 0,2-1 0,0 1 0,0 1 0,0 2 0,2 3 0,-1-2 0,-1-1 0,0-1 0,0 1 0,0-2 0,1 1 0,-1 2 0,1 2 0,2 2 0,2 1 0,-2-1 0,1 0 0,-2 2 0,-1 2 0,0 3 0,-1 1 0,-1 2 0,0 1 0,1 0 0,-1 1 0,0-1 0,0 0 0,1 1 0,-1-1 0,1 0 0,-1 0 0,0 0 0,1 0 0,-1 0 0,1 0 0,-1 0 0,1 0 0,-1 0 0,1 0 0,-1 0 0,1 0 0,-1-1 0,2-4 0,3-1 0,3-2 0,3-3 0,2 0 0,2-1 0,0 1 0,0 2 0,-1-2 0,1 1 0,0-2 0,-2 0 0,1 2 0,-1 1 0,0 1 0,-3 2 0,-4 3 0,-3 4 0,-1 0 0,-4 3 0,0 2 0,0 0 0,1 1 0,-1 1 0,2 0 0,0 0 0,0-1 0,0 1 0,1 0 0,-1 0 0,1-1 0,-1 2 0,2 2 0,3 0 0,3-1 0,3 0 0,3-1 0,0-1 0,2 0 0,0 0 0,1 1 0,4 3 0,0 0 0,-1 0 0,1 0 0,-1 0 0,0 0 0,-1-1 0,-1 2 0,0 1 0,-2 0 0,0-2 0,0-1 0,-1-2 0,-1-1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2T02:57:20.858"/>
    </inkml:context>
    <inkml:brush xml:id="br0">
      <inkml:brushProperty name="width" value="0.035" units="cm"/>
      <inkml:brushProperty name="height" value="0.035" units="cm"/>
      <inkml:brushProperty name="color" value="#FF4E00"/>
      <inkml:brushProperty name="inkEffects" value="rainbow"/>
      <inkml:brushProperty name="anchorX" value="7870.59229"/>
      <inkml:brushProperty name="anchorY" value="5047.75391"/>
      <inkml:brushProperty name="scaleFactor" value="0.5"/>
    </inkml:brush>
  </inkml:definitions>
  <inkml:trace contextRef="#ctx0" brushRef="#br0">939 25 24575,'0'0'0,"-1"0"0,-3 0 0,0 0 0,-4 0 0,-2 0 0,-5 0 0,-4 0 0,-5 0 0,-2 0 0,-1 0 0,-4 0 0,-1 0 0,-2 0 0,1 0 0,0 0 0,4 0 0,1 0 0,3 0 0,3 0 0,3 0 0,0 0 0,2 0 0,0 0 0,3 0 0,0 0 0,2 0 0,0 0 0,1 0 0,1 0 0,0 0 0,2 0 0,-1 0 0,-1 0 0,-1 0 0,-1 0 0,-3-4 0,2 0 0,0-1 0,0 1 0,0 1 0,-2 1 0,1 0 0,-1 2 0,1 0 0,-4 0 0,0 0 0,0 0 0,1 0 0,-2 0 0,1 0 0,3 1 0,1-1 0,2 0 0,3 0 0,0 0 0,1 0 0,1 0 0,0 0 0,1 1 0,2 4 0,2 4 0,0 4 0,1 5 0,1 2 0,1 3 0,-1 0 0,0 1 0,0-4 0,1-1 0,-1-3 0,0 3 0,3-1 0,0 0 0,1 1 0,0-3 0,0-2 0,-2-1 0,1-2 0,1 0 0,1 0 0,-1-1 0,2 1 0,-1 3 0,3 0 0,-1 0 0,-1-1 0,-2-2 0,0 1 0,0-2 0,0 0 0,-1-2 0,0 4 0,0-1 0,1-1 0,0-1 0,2-3 0,0-2 0,1-2 0,1-1 0,1 0 0,5-2 0,3 1 0,4-1 0,5 1 0,6 0 0,3 0 0,0-1 0,2 1 0,-2 0 0,-1 0 0,-5 0 0,-1 0 0,0 0 0,-1 1 0,-2-1 0,-2 0 0,-3 0 0,1 0 0,-1 0 0,0 0 0,-3 0 0,0 0 0,-2 0 0,0 0 0,0 0 0,1 0 0,0 0 0,-1 0 0,-2 0 0,0 0 0,-2 0 0,-1 0 0,1 0 0,-1 0 0,-1 0 0,0 0 0,0 0 0,-2 0 0,1 0 0,0 0 0,-1 0 0,0 0 0,2 0 0,2 0 0,3-2 0,-1-1 0,1 0 0,1-2 0,-1 1 0,-2 1 0,3 0 0,-1-2 0,-1 1 0,0 0 0,0-1 0,-1-1 0,-1-1 0,-1-2 0,-1 0 0,-1-3 0,-1 0 0,-3 1 0,-1-2 0,-2 0 0,0 1 0,-1 1 0,-1 0 0,1 0 0,-2-3 0,-1 0 0,-2-1 0,-1 2 0,-1-1 0,0 2 0,-1 0 0,0 1 0,0 0 0,1 1 0,-1-1 0,2 2 0,0 0 0,0 1 0,-1 0 0,1-3 0,-1 0 0,-1 1 0,1 0 0,0 0 0,-1 2 0,0 0 0,2 0 0,2 0 0,-1-1 0,-1-1 0,-1 1 0,1 2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2T02:57:25.971"/>
    </inkml:context>
    <inkml:brush xml:id="br0">
      <inkml:brushProperty name="width" value="0.035" units="cm"/>
      <inkml:brushProperty name="height" value="0.035" units="cm"/>
      <inkml:brushProperty name="color" value="#FF4E00"/>
      <inkml:brushProperty name="inkEffects" value="rainbow"/>
      <inkml:brushProperty name="anchorX" value="7104.33691"/>
      <inkml:brushProperty name="anchorY" value="4290.90186"/>
      <inkml:brushProperty name="scaleFactor" value="0.5"/>
    </inkml:brush>
  </inkml:definitions>
  <inkml:trace contextRef="#ctx0" brushRef="#br0">0 1106 24575,'0'0'0,"1"1"0,3 1 0,0-1 0,2 0 0,1 0 0,6-2 0,6-1 0,7-6 0,10-4 0,11-4 0,14-5 0,14 0 0,9-2 0,10 2 0,4-3 0,4 4 0,1-1 0,1 0 0,-2 1 0,0 0 0,-5 2 0,-9 2 0,-6 1 0,-8 3 0,-9 0 0,-9 0 0,-6 2 0,-9 3 0,-2-1 0,-4 0 0,-4 0 0,-2 2 0,0-2 0,0 1 0,0-3 0,1-1 0,-2 0 0,-1 1 0,-3 0 0,-1-1 0,-2 2 0,0 3 0,4 0 0,-1 0 0,0 0 0,-2-1 0,1-2 0,-1 1 0,-1-1 0,-1 1 0,-1-2 0,0 1 0,1-1 0,1 2 0,-2 1 0,3-1 0,0 0 0,-3 0 0,-2 1 0,0 1 0,-2 0 0,2-1 0,-1 2 0,-1 0 0,0-2 0,1-1 0,-1 1 0,1 1 0,1-1 0,0 0 0,-3 2 0,0 0 0,0 1 0,-1 0 0,0-2 0,-2 2 0,4-3 0,3 0 0,4-1 0,2 0 0,1-1 0,-2-1 0,2 1 0,0 0 0,-1 2 0,1-1 0,-2 1 0,4 1 0,3-1 0,3-1 0,-1 1 0,-1 2 0,-1-1 0,3 1 0,-4 1 0,1-3 0,-4 2 0,-3 0 0,0 1 0,-2-1 0,-1 0 0,4 1 0,-1 0 0,2 1 0,2 1 0,2 1 0,2 0 0,-2 1 0,0 0 0,2 0 0,0 1 0,1-1 0,-1 0 0,1 0 0,2 0 0,4 0 0,2 0 0,0 0 0,-2 0 0,-1-3 0,-5-2 0,-7 1 0,-6 0 0,-2-1 0,-3 2 0,-2 0 0,-1 1 0,0-1 0,3 0 0,0-4 0,2 0 0,-8-6 0,-9 13 0,2-1 0,-1 0 0,0 0 0,0 0 0,0 1 0,0-1 0,0 0 0,0 0 0,0 0 0,0 0 0,0 0 0,0 1 0,-1-1 0,1-1 0,-9-10 0,-14 0 0,-3 1 0,0 1 0,5 1 0,8 3 0,14 5 0,-1 1 0,-1 0 0,1 0 0,0 0 0,0 0 0,0 0 0,0 0 0,0-1 0,0 1 0,-1 0 0,1 0 0,0 0 0,0 0 0,0-1 0,0 1 0,0 0 0,0 0 0,0 0 0,0 0 0,0-1 0,0 1 0,0 0 0,0 0 0,0 0 0,0 0 0,0-1 0,0 1 0,0 0 0,0 0 0,0 0 0,0-1 0,0 1 0,0 0 0,0 0 0,0 0 0,0 0 0,1-1 0,8-5 0,12 2 0,10 0 0,10-1 0,4 1 0,1 0 0,5 1 0,2 2 0,6 0 0,0 0 0,-3 1 0,-5-1 0,-10-2 0,-10 0 0,-8 0 0,-5 1 0,-4 1 0,0-1 0,-1 0 0,-1 0 0,4-2 0,0-2 0,1 1 0,-1 1 0,2 1 0,0 1 0,2 1 0,7 0 0,11 1 0,14 0 0,8 0 0,12 1 0,4-1 0,-1 0 0,-8 0 0,-9 0 0,-13 0 0,-13 0 0,-11 0 0,-7 0 0,-4 0 0,0 0 0,3 0 0,5 0 0,13 1 0,12 3 0,12 5 0,10 1 0,-1 3 0,-3 0 0,-7-1 0,-10-3 0,-5 1 0,-9-3 0,1 2 0,-5-1 0,2 1 0,1 1 0,3 2 0,0 0 0,1 3 0,2-1 0,1 2 0,2-2 0,5 4 0,2 0 0,4 2 0,4 2 0,-1 1 0,2 0 0,-5-2 0,-4-4 0,-5-2 0,-7-2 0,-5-2 0,-6-2 0,-6-2 0,0-1 0,1 0 0,-2-1 0,1 3 0,-2-1 0,2 0 0,1 0 0,-2 0 0,-1-1 0,-1-1 0,-2 1 0,0 1 0,-2-1 0,1 1 0,-1 1 0,0-1 0,0 1 0,-1 1 0,0 0 0,-2 0 0,0 2 0,0-1 0,0-1 0,0 0 0,-3 0 0,0-1 0,1 5 0,2-1 0,-1 0 0,-2-1 0,0 1 0,-1-1 0,1 0 0,-1 0 0,-1-1 0,2 1 0,1-1 0,1 1 0,-1 0 0,2 2 0,-1 1 0,2-1 0,-2-1 0,1 1 0,0 1 0,0-1 0,2 3 0,1-2 0,0 0 0,-2-1 0,-2-1 0,-1-2 0,0 0 0,0 0 0,0 2 0,1 0 0,-1 1 0,4-1 0,-2-1 0,-2-3 0,-4-3 0,-2-3 0,-6-5 0,-4-3 0,-3-5 0,-4 0 0,-5-3 0,-2 0 0,1-2 0,-2 0 0,-1-2 0,3 0 0,0 0 0,5 1 0,3 2 0,4 3 0,-1 1 0,2 1 0,2 2 0,-3 0 0,1 1 0,1 1 0,7 2 0,4 3 0,4 3 0,4 3 0,4 6 0,1 0 0,2 1 0,-2 0 0,1-2 0,-1 0 0,-2-1 0,-1-1 0,-1 0 0,0-1 0,0 0 0,0 1 0,0-1 0,-1 1 0,2-1 0,2 1 0,0-1 0,0 1 0,-1-1 0,-1 2 0,-1-1 0,-1-2 0,0-2 0,0-1 0,-1-2 0,0 0 0,1-1 0,-1-1 0,1-2 0,-1-3 0,-1-4 0,0-5 0,-1-3 0,-2-3 0,-1-3 0,2-4 0,1-2 0,1-1 0,4 1 0,2 3 0,1 4 0,-3 6 0,-1 2 0,-2 3 0,-2 2 0,-1 1 0,1 2 0,0 0 0,-1-1 0,-1 3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2T03:18:54.81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492 88 24575,'-1'-2'0,"-1"0"0,0 0 0,0 0 0,0 0 0,0 1 0,0-1 0,0 1 0,0-1 0,0 1 0,-4-2 0,1 0 0,-3-2 0,1 0 0,0 0 0,-1 1 0,0 1 0,0-1 0,0 1 0,0 0 0,-1 1 0,-10-2 0,-30-8 0,40 9 0,0 0 0,0 0 0,0 1 0,0 1 0,-16-1 0,10 2 0,0 0 0,0 2 0,1-1 0,-1 2 0,1 0 0,0 1 0,-1 0 0,-20 11 0,9-4 0,18-8 0,0 0 0,0 1 0,1 0 0,-14 9 0,19-11 0,0 0 0,0 0 0,0 0 0,1 0 0,-1 0 0,0 0 0,1 0 0,0 1 0,-1-1 0,1 1 0,0-1 0,0 1 0,1-1 0,-1 1 0,0-1 0,1 1 0,0 0 0,-1-1 0,1 1 0,0 2 0,1 3 0,-1 0 0,1 0 0,0 0 0,1-1 0,0 1 0,0-1 0,0 1 0,1-1 0,0 0 0,1 0 0,0 0 0,0 0 0,0-1 0,1 1 0,0-1 0,0 0 0,9 7 0,-8-10 0,0 0 0,0 0 0,1-1 0,-1 1 0,1-1 0,-1-1 0,1 1 0,13 0 0,19 5 0,-14-2 0,0 0 0,0-2 0,1-1 0,-1 0 0,1-2 0,-1-1 0,42-7 0,-55 6 0,-1-1 0,0 0 0,20-9 0,-26 9 0,0 1 0,0-1 0,-1 0 0,1 0 0,0 0 0,-1 0 0,0-1 0,0 0 0,0 0 0,4-5 0,-7 7 0,1-1 0,-1 0 0,0 1 0,1-1 0,-1 0 0,0 0 0,-1 0 0,1 0 0,0 0 0,-1 0 0,0 0 0,0 0 0,0 0 0,0 0 0,0 0 0,0 0 0,-1 0 0,1 0 0,-1 0 0,0 0 0,0 0 0,0 0 0,-1 1 0,1-1 0,0 0 0,-1 1 0,0-1 0,0 1 0,0 0 0,0-1 0,0 1 0,-4-3 0,-11-13 263,15 15-425,-1 0-1,0 0 0,0 0 0,1 1 0,-2-1 0,1 1 0,0-1 1,0 1-1,-7-3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2T03:19:02.49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712 48 24575,'-10'-1'0,"-1"0"0,1 0 0,-17-6 0,-3 0 0,-30-4 0,0 2 0,-85-1 0,94 10 0,-57 1 0,88 0 0,0 1 0,0 1 0,-25 7 0,38-8 0,1 0 0,0 0 0,-1 1 0,1 0 0,0 0 0,0 1 0,1 0 0,-1 0 0,-6 6 0,9-7 0,1 0 0,-1 0 0,0 0 0,1 1 0,0-1 0,0 1 0,0 0 0,0-1 0,1 1 0,0 0 0,-1 0 0,1 0 0,1 0 0,-1 0 0,1 0 0,-1 6 0,1 2 0,1 0 0,0 0 0,0 1 0,1-1 0,1 0 0,0 0 0,1-1 0,0 1 0,0-1 0,2 0 0,-1 0 0,1 0 0,1-1 0,9 12 0,-11-17 0,0 0 0,0-1 0,1 1 0,-1-1 0,1-1 0,0 1 0,8 3 0,48 17 0,-42-17 0,17 4 0,0 0 0,1-3 0,-1-1 0,2-2 0,-1-1 0,52-3 0,-83 0 0,0-1 0,1 0 0,-1 0 0,0-1 0,1 0 0,-1-1 0,0 1 0,0-1 0,0-1 0,0 1 0,11-7 0,22-12 0,-24 13 0,-1-1 0,28-19 0,-38 24 0,-1-1 0,0 0 0,0 0 0,0 0 0,-1 0 0,0-1 0,0 1 0,0-1 0,-1 0 0,0 0 0,0 0 0,0 0 0,-1 0 0,0-1 0,0 1 0,0 0 0,-1-13 0,-1 9 0,0 1 0,-1 0 0,0-1 0,0 1 0,-1 0 0,-7-17 0,-31-51 0,34 66 0,0-1-1365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2T03:19:04.58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0 455 24575,'1'-1'0,"1"1"0,-1 0 0,0-1 0,1 0 0,-1 1 0,0-1 0,1 0 0,-1 1 0,0-1 0,1-1 0,6-3 0,243-107 0,-23 12 0,-172 72 0,-48 23 0,0 0 0,0 0 0,-1-1 0,1 1 0,-1-2 0,6-6 0,-4 4 0,1 0 0,12-9 0,-18 17 0,0-1 0,0 0 0,0 1 0,0 0 0,0 0 0,0 0 0,0 1 0,5-1 0,9-1 0,-10 0 0,1 2 0,-1-1 0,11 2 0,-12-1 0,0 0 0,0 0 0,0 0 0,13-4 0,-17 3 0,0-1 0,0 0 0,-1 0 0,1 0 0,0 0 0,-1 0 0,0 0 0,1-1 0,-1 1 0,0-1 0,0 0 0,-1 0 0,1 1 0,-1-1 0,1 0 0,0-4 0,0 2 0,1 0 0,-1 1 0,1 0 0,0-1 0,6-6 0,-5 8-136,0 0-1,1 0 1,-1 1-1,1-1 1,-1 1-1,1 0 1,0 1-1,0-1 0,8-1 1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2T03:19:12.52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519 59 24575,'-2'-1'0,"0"-1"0,-1 1 0,1-1 0,0 1 0,-1 0 0,1 0 0,-1 0 0,1 0 0,-1 0 0,0 1 0,1-1 0,-5 0 0,-35 0 0,32 1 0,-36-2 0,1-2 0,-54-12 0,85 13 0,-35-1 0,38 3 0,0 0 0,-1 0 0,-19-5 0,25 4 0,0 1 0,0 0 0,0 0 0,0 1 0,0-1 0,0 1 0,0 1 0,0-1 0,0 1 0,0 0 0,0 0 0,0 1 0,0 0 0,1 0 0,-7 3 0,11-4 0,0 0 0,0 0 0,0 0 0,0 0 0,0 1 0,0-1 0,0 0 0,1 0 0,-1 1 0,1-1 0,-1 1 0,1-1 0,-1 0 0,1 1 0,0-1 0,-1 1 0,1-1 0,0 4 0,3 29 0,-2-27 0,2 15 0,2-2 0,0 1 0,13 30 0,-9-27 0,11 46 0,-9 5 0,-10-72 0,-1-1 0,1 0 0,0 0 0,1 0 0,-1 0 0,0 0 0,1 0 0,-1 0 0,1-1 0,-1 1 0,1 0 0,0-1 0,-1 1 0,1-1 0,0 0 0,0 1 0,0-1 0,0 0 0,1 0 0,2 1 0,3 0 0,0 0 0,0 0 0,0 0 0,13 0 0,11-2 0,1-1 0,-1-2 0,1-1 0,59-17 0,8 0 0,-65 19 0,7-2 0,-40 4 0,1-1 0,0 0 0,0 0 0,-1 0 0,1 0 0,-1 0 0,1 0 0,-1-1 0,1 1 0,-1-1 0,0 0 0,3-2 0,-4 3 0,0-1 0,0 1 0,-1-1 0,1 1 0,0 0 0,-1-1 0,1 1 0,-1-1 0,0 0 0,1 1 0,-1-1 0,0 1 0,0-3 0,-1-25 0,0 15 0,-1-10 0,-1-1 0,-1 1 0,-13-41 0,-2-12 0,19 76-38,0 0 0,0-1 0,-1 1 1,1 0-1,0 0 0,-1-1 0,1 1 0,-1 0 0,0 0 0,1 0 0,-1 0 0,0 0 0,0 0 0,0 0 0,0 0 0,0 0 1,0 0-1,0 0 0,0 1 0,0-1 0,0 0 0,0 1 0,0-1 0,-1 1 0,1-1 0,0 1 0,0-1 0,-1 1 0,1 0 1,0 0-1,0 0 0,-1 0 0,1 0 0,0 0 0,-2 0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2T03:19:16.09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524 78 24575,'-16'-2'0,"0"0"0,1 0 0,-1-2 0,1 0 0,-20-7 0,-21-6 0,7 6 0,-1 2 0,-1 2 0,-86 0 0,117 7 0,14-1 0,-1 1 0,1 0 0,-1 0 0,-9 2 0,16-2 0,-1 1 0,1-1 0,0 0 0,-1 1 0,1-1 0,-1 0 0,1 1 0,0-1 0,-1 1 0,1-1 0,0 1 0,0-1 0,-1 0 0,1 1 0,0-1 0,0 1 0,0-1 0,-1 1 0,1 0 0,0-1 0,0 1 0,0-1 0,0 1 0,0-1 0,0 1 0,0-1 0,0 1 0,0-1 0,0 1 0,1-1 0,-1 1 0,0-1 0,1 2 0,7 22 0,-6-18 0,3 10 0,-1 1 0,-1-1 0,-1 1 0,0 0 0,-2 27 0,1-19 0,-1-22 0,0 0 0,0 0 0,1-1 0,-1 1 0,1 0 0,-1 0 0,1 0 0,0 0 0,0-1 0,1 1 0,-1-1 0,0 1 0,1 0 0,0-1 0,-1 0 0,1 0 0,0 1 0,4 2 0,1 0 0,0-1 0,0 0 0,0 0 0,0-1 0,10 4 0,8 3 0,-24-9 0,1 0 0,-1 0 0,1 0 0,-1 1 0,0-1 0,1 0 0,-1 1 0,0-1 0,0 1 0,0-1 0,0 1 0,0 0 0,0 0 0,0-1 0,-1 1 0,1 0 0,-1 0 0,1 0 0,-1 0 0,1 2 0,-1-3 0,0 0 0,0 0 0,0 0 0,0 0 0,0 0 0,0 0 0,0 0 0,0 0 0,0 0 0,0 0 0,-1 0 0,1-1 0,0 1 0,-1 0 0,1 0 0,0 0 0,-1 0 0,1 0 0,-1 0 0,0-1 0,1 1 0,-1 0 0,1-1 0,-1 1 0,0 0 0,0-1 0,1 1 0,-1-1 0,0 1 0,0-1 0,0 1 0,0-1 0,0 1 0,0-1 0,0 0 0,1 0 0,-1 1 0,0-1 0,-2 0 0,368-1 0,-362 1 0,0-1 0,0 1 0,0-1 0,0 1 0,0-1 0,1 0 0,-2 0 0,1 0 0,0-1 0,0 1 0,5-4 0,-7 4 0,1 0 0,-1 0 0,1-1 0,-1 1 0,1-1 0,-1 1 0,0-1 0,0 1 0,0-1 0,1 0 0,-2 1 0,1-1 0,0 0 0,0 0 0,0 0 0,-1 0 0,1 0 0,-1-3 0,7-45 0,-5 39 0,0-1 0,-1 0 0,0-19 0,-1 23 0,-1 0 0,1 0 0,-1 0 0,-1 0 0,0 0 0,0 0 0,0 1 0,-1-1 0,0 1 0,-1-1 0,1 1 0,-2 0 0,-7-11 0,-5-5-1365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C445D7-0C77-8D2A-FCC2-ABBDE3FED3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B4BCCD-169E-5A06-1509-EF2639C46E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55B249-9891-E997-3D0A-122A47E32C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A084A-FB00-4537-A763-29FCF9281EB6}" type="datetimeFigureOut">
              <a:rPr lang="en-GB" smtClean="0"/>
              <a:t>12/06/2024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6BA226-2302-07BC-1B5A-08E7A3DE8B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EC4075-690D-9522-DD43-BD584F715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A4518-81B7-4383-849B-6D6762924C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00347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EC6893-A925-BA6B-0411-8217DC5F3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0723FB-FA1E-913A-A5B6-5DDE5A5F2D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4682EF-5314-5421-F1A9-87333E6AB9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A084A-FB00-4537-A763-29FCF9281EB6}" type="datetimeFigureOut">
              <a:rPr lang="en-GB" smtClean="0"/>
              <a:t>12/06/2024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C663B6-70BA-2B24-9599-97556626BD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D5F1C9-F1AC-877C-B910-667EEB107D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A4518-81B7-4383-849B-6D6762924C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27267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6000A7D-8190-CD47-82C4-C46A5276BEC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20DDFFA-2309-3EC9-1E71-F70B997B4B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FCF0DF-805E-56FF-D79A-9E7B188346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A084A-FB00-4537-A763-29FCF9281EB6}" type="datetimeFigureOut">
              <a:rPr lang="en-GB" smtClean="0"/>
              <a:t>12/06/2024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47F1A6-DFD9-2133-0ACE-0999E15DDC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794332-9911-8220-4BC2-0CB60018A7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A4518-81B7-4383-849B-6D6762924C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51053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DC6888-43E2-AC10-99FD-764583FCA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9524D5-5C64-2241-91F2-26739F4C0E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A83005-7C61-9C56-2B0A-F860631313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A084A-FB00-4537-A763-29FCF9281EB6}" type="datetimeFigureOut">
              <a:rPr lang="en-GB" smtClean="0"/>
              <a:t>12/06/2024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4FE520-B3CD-4D8D-0129-F7737A6B5E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4E5292-F741-7916-ADCC-21A601519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A4518-81B7-4383-849B-6D6762924C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29782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22DCA5-7CBB-FBC7-6DD9-DB39B2A3E2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3F53E6-4423-91B1-7E45-12DA3259A1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DD7DBA-3739-79F1-1DBA-5D402C2E4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A084A-FB00-4537-A763-29FCF9281EB6}" type="datetimeFigureOut">
              <a:rPr lang="en-GB" smtClean="0"/>
              <a:t>12/06/2024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AD204D-CBEE-977A-6302-4C8AE0E52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DF7FAA-0F07-39E0-269F-141F214928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A4518-81B7-4383-849B-6D6762924C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84480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95106-662C-6897-7394-2881FDCD58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5C5666-1159-A70B-0614-38A901505B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E16E85-6FAB-E8C9-1721-CD7880AB9E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2F8FC7-15E4-3F06-C63D-C39F3DDE4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A084A-FB00-4537-A763-29FCF9281EB6}" type="datetimeFigureOut">
              <a:rPr lang="en-GB" smtClean="0"/>
              <a:t>12/06/2024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37CBE1-D12E-F4F1-A8B8-EFF7E8279B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84D91D-8A5C-CF4F-ECAA-55BD30074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A4518-81B7-4383-849B-6D6762924C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40113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3B264-8860-8814-AEE7-2348E07C07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6FC174-1343-0F1A-34BE-89F4E49F0C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EC2788-4FB2-FA85-74B3-1823F77588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1DCD73A-467C-2A2E-4F57-A7C549259E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0F59232-F1C3-80F8-5025-E03191FF11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34B4194-8AC3-BA07-A492-F84E8E2982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A084A-FB00-4537-A763-29FCF9281EB6}" type="datetimeFigureOut">
              <a:rPr lang="en-GB" smtClean="0"/>
              <a:t>12/06/2024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B300593-2A09-A097-76D2-49F921A91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483C029-667B-0AF0-551F-030CE20B3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A4518-81B7-4383-849B-6D6762924C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61005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27F5D7-30CE-BAB9-A266-039AAB3E9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EEB7A0A-33B2-5409-D0E0-CD2A651896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A084A-FB00-4537-A763-29FCF9281EB6}" type="datetimeFigureOut">
              <a:rPr lang="en-GB" smtClean="0"/>
              <a:t>12/06/2024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4B5B8B-0AE6-938E-A4BF-C8701EF72E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29E2D8-9179-5BFA-3915-1B2D5C8E6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A4518-81B7-4383-849B-6D6762924C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66727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F9FA3B-DA8F-E62C-E70C-82E5594E75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A084A-FB00-4537-A763-29FCF9281EB6}" type="datetimeFigureOut">
              <a:rPr lang="en-GB" smtClean="0"/>
              <a:t>12/06/2024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576CFD4-C8B0-2795-6C20-FE4728A41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4C0BF5-5F7F-A9FD-4277-05B4937590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A4518-81B7-4383-849B-6D6762924C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07083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122842-6829-785B-8F72-099D54E1F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B02631-FF51-CB17-2B1A-1643A7B5DA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B3A676-C334-7AA9-B44A-C0C3C72C3A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AAD888-ACB4-544D-19E9-4B1B035353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A084A-FB00-4537-A763-29FCF9281EB6}" type="datetimeFigureOut">
              <a:rPr lang="en-GB" smtClean="0"/>
              <a:t>12/06/2024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91E2F0-BFB6-074C-AC94-99EE910AED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9CE5D4-6447-63D8-2A28-6CEB95DDFB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A4518-81B7-4383-849B-6D6762924C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15030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0EEC5A-7815-ECCB-BBBA-A704717B7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09CB925-EB25-AF27-B52B-EB885EB4BA7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675851-A8AF-62B8-7580-AB66DD1F90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D5D05F-9DBB-22DF-20AD-3B04C4179E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A084A-FB00-4537-A763-29FCF9281EB6}" type="datetimeFigureOut">
              <a:rPr lang="en-GB" smtClean="0"/>
              <a:t>12/06/2024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5AE17E-3A6F-6344-A53B-A644A2C42C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08072A-019A-76DD-2B79-9B51A1C261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A4518-81B7-4383-849B-6D6762924C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59675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F0E8441-16E3-9C3C-A0AB-3F8FA67F91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F68B6D-FE25-4D27-7760-0609C8325B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B4635F-B7F3-6D18-C662-661B29836D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72A084A-FB00-4537-A763-29FCF9281EB6}" type="datetimeFigureOut">
              <a:rPr lang="en-GB" smtClean="0"/>
              <a:t>12/06/2024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2D5ADF-D473-B9EE-A098-6B9079E69E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703795-C354-E771-22C2-35372BDDDD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2FA4518-81B7-4383-849B-6D6762924C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34917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69.png"/><Relationship Id="rId21" Type="http://schemas.openxmlformats.org/officeDocument/2006/relationships/image" Target="../media/image20.png"/><Relationship Id="rId42" Type="http://schemas.openxmlformats.org/officeDocument/2006/relationships/customXml" Target="../ink/ink10.xml"/><Relationship Id="rId63" Type="http://schemas.openxmlformats.org/officeDocument/2006/relationships/image" Target="../media/image42.png"/><Relationship Id="rId84" Type="http://schemas.openxmlformats.org/officeDocument/2006/relationships/customXml" Target="../ink/ink31.xml"/><Relationship Id="rId138" Type="http://schemas.openxmlformats.org/officeDocument/2006/relationships/customXml" Target="../ink/ink58.xml"/><Relationship Id="rId159" Type="http://schemas.openxmlformats.org/officeDocument/2006/relationships/image" Target="../media/image90.png"/><Relationship Id="rId170" Type="http://schemas.openxmlformats.org/officeDocument/2006/relationships/customXml" Target="../ink/ink74.xml"/><Relationship Id="rId191" Type="http://schemas.openxmlformats.org/officeDocument/2006/relationships/image" Target="../media/image106.png"/><Relationship Id="rId205" Type="http://schemas.openxmlformats.org/officeDocument/2006/relationships/image" Target="../media/image113.png"/><Relationship Id="rId107" Type="http://schemas.openxmlformats.org/officeDocument/2006/relationships/image" Target="../media/image64.png"/><Relationship Id="rId11" Type="http://schemas.openxmlformats.org/officeDocument/2006/relationships/image" Target="../media/image10.png"/><Relationship Id="rId32" Type="http://schemas.openxmlformats.org/officeDocument/2006/relationships/customXml" Target="../ink/ink5.xml"/><Relationship Id="rId53" Type="http://schemas.openxmlformats.org/officeDocument/2006/relationships/image" Target="../media/image37.png"/><Relationship Id="rId74" Type="http://schemas.openxmlformats.org/officeDocument/2006/relationships/customXml" Target="../ink/ink26.xml"/><Relationship Id="rId128" Type="http://schemas.openxmlformats.org/officeDocument/2006/relationships/customXml" Target="../ink/ink53.xml"/><Relationship Id="rId149" Type="http://schemas.openxmlformats.org/officeDocument/2006/relationships/image" Target="../media/image85.png"/><Relationship Id="rId5" Type="http://schemas.openxmlformats.org/officeDocument/2006/relationships/image" Target="../media/image4.png"/><Relationship Id="rId90" Type="http://schemas.openxmlformats.org/officeDocument/2006/relationships/customXml" Target="../ink/ink34.xml"/><Relationship Id="rId95" Type="http://schemas.openxmlformats.org/officeDocument/2006/relationships/image" Target="../media/image58.png"/><Relationship Id="rId160" Type="http://schemas.openxmlformats.org/officeDocument/2006/relationships/customXml" Target="../ink/ink69.xml"/><Relationship Id="rId165" Type="http://schemas.openxmlformats.org/officeDocument/2006/relationships/image" Target="../media/image93.png"/><Relationship Id="rId181" Type="http://schemas.openxmlformats.org/officeDocument/2006/relationships/image" Target="../media/image101.png"/><Relationship Id="rId186" Type="http://schemas.openxmlformats.org/officeDocument/2006/relationships/customXml" Target="../ink/ink82.xml"/><Relationship Id="rId216" Type="http://schemas.openxmlformats.org/officeDocument/2006/relationships/customXml" Target="../ink/ink97.xml"/><Relationship Id="rId211" Type="http://schemas.openxmlformats.org/officeDocument/2006/relationships/image" Target="../media/image116.png"/><Relationship Id="rId22" Type="http://schemas.openxmlformats.org/officeDocument/2006/relationships/image" Target="../media/image21.png"/><Relationship Id="rId27" Type="http://schemas.openxmlformats.org/officeDocument/2006/relationships/image" Target="../media/image24.png"/><Relationship Id="rId43" Type="http://schemas.openxmlformats.org/officeDocument/2006/relationships/image" Target="../media/image32.png"/><Relationship Id="rId48" Type="http://schemas.openxmlformats.org/officeDocument/2006/relationships/customXml" Target="../ink/ink13.xml"/><Relationship Id="rId64" Type="http://schemas.openxmlformats.org/officeDocument/2006/relationships/customXml" Target="../ink/ink21.xml"/><Relationship Id="rId69" Type="http://schemas.openxmlformats.org/officeDocument/2006/relationships/image" Target="../media/image45.png"/><Relationship Id="rId113" Type="http://schemas.openxmlformats.org/officeDocument/2006/relationships/image" Target="../media/image67.png"/><Relationship Id="rId118" Type="http://schemas.openxmlformats.org/officeDocument/2006/relationships/customXml" Target="../ink/ink48.xml"/><Relationship Id="rId134" Type="http://schemas.openxmlformats.org/officeDocument/2006/relationships/customXml" Target="../ink/ink56.xml"/><Relationship Id="rId139" Type="http://schemas.openxmlformats.org/officeDocument/2006/relationships/image" Target="../media/image80.png"/><Relationship Id="rId80" Type="http://schemas.openxmlformats.org/officeDocument/2006/relationships/customXml" Target="../ink/ink29.xml"/><Relationship Id="rId85" Type="http://schemas.openxmlformats.org/officeDocument/2006/relationships/image" Target="../media/image53.png"/><Relationship Id="rId150" Type="http://schemas.openxmlformats.org/officeDocument/2006/relationships/customXml" Target="../ink/ink64.xml"/><Relationship Id="rId155" Type="http://schemas.openxmlformats.org/officeDocument/2006/relationships/image" Target="../media/image88.png"/><Relationship Id="rId171" Type="http://schemas.openxmlformats.org/officeDocument/2006/relationships/image" Target="../media/image96.png"/><Relationship Id="rId176" Type="http://schemas.openxmlformats.org/officeDocument/2006/relationships/customXml" Target="../ink/ink77.xml"/><Relationship Id="rId192" Type="http://schemas.openxmlformats.org/officeDocument/2006/relationships/customXml" Target="../ink/ink85.xml"/><Relationship Id="rId197" Type="http://schemas.openxmlformats.org/officeDocument/2006/relationships/image" Target="../media/image109.png"/><Relationship Id="rId206" Type="http://schemas.openxmlformats.org/officeDocument/2006/relationships/customXml" Target="../ink/ink92.xml"/><Relationship Id="rId201" Type="http://schemas.openxmlformats.org/officeDocument/2006/relationships/image" Target="../media/image111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33" Type="http://schemas.openxmlformats.org/officeDocument/2006/relationships/image" Target="../media/image27.png"/><Relationship Id="rId38" Type="http://schemas.openxmlformats.org/officeDocument/2006/relationships/customXml" Target="../ink/ink8.xml"/><Relationship Id="rId59" Type="http://schemas.openxmlformats.org/officeDocument/2006/relationships/image" Target="../media/image40.png"/><Relationship Id="rId103" Type="http://schemas.openxmlformats.org/officeDocument/2006/relationships/image" Target="../media/image62.png"/><Relationship Id="rId108" Type="http://schemas.openxmlformats.org/officeDocument/2006/relationships/customXml" Target="../ink/ink43.xml"/><Relationship Id="rId124" Type="http://schemas.openxmlformats.org/officeDocument/2006/relationships/customXml" Target="../ink/ink51.xml"/><Relationship Id="rId129" Type="http://schemas.openxmlformats.org/officeDocument/2006/relationships/image" Target="../media/image75.png"/><Relationship Id="rId54" Type="http://schemas.openxmlformats.org/officeDocument/2006/relationships/customXml" Target="../ink/ink16.xml"/><Relationship Id="rId70" Type="http://schemas.openxmlformats.org/officeDocument/2006/relationships/customXml" Target="../ink/ink24.xml"/><Relationship Id="rId75" Type="http://schemas.openxmlformats.org/officeDocument/2006/relationships/image" Target="../media/image48.png"/><Relationship Id="rId91" Type="http://schemas.openxmlformats.org/officeDocument/2006/relationships/image" Target="../media/image56.png"/><Relationship Id="rId96" Type="http://schemas.openxmlformats.org/officeDocument/2006/relationships/customXml" Target="../ink/ink37.xml"/><Relationship Id="rId140" Type="http://schemas.openxmlformats.org/officeDocument/2006/relationships/customXml" Target="../ink/ink59.xml"/><Relationship Id="rId145" Type="http://schemas.openxmlformats.org/officeDocument/2006/relationships/image" Target="../media/image83.png"/><Relationship Id="rId161" Type="http://schemas.openxmlformats.org/officeDocument/2006/relationships/image" Target="../media/image91.png"/><Relationship Id="rId166" Type="http://schemas.openxmlformats.org/officeDocument/2006/relationships/customXml" Target="../ink/ink72.xml"/><Relationship Id="rId182" Type="http://schemas.openxmlformats.org/officeDocument/2006/relationships/customXml" Target="../ink/ink80.xml"/><Relationship Id="rId187" Type="http://schemas.openxmlformats.org/officeDocument/2006/relationships/image" Target="../media/image104.png"/><Relationship Id="rId217" Type="http://schemas.openxmlformats.org/officeDocument/2006/relationships/image" Target="../media/image1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212" Type="http://schemas.openxmlformats.org/officeDocument/2006/relationships/customXml" Target="../ink/ink95.xml"/><Relationship Id="rId23" Type="http://schemas.openxmlformats.org/officeDocument/2006/relationships/image" Target="../media/image22.png"/><Relationship Id="rId28" Type="http://schemas.openxmlformats.org/officeDocument/2006/relationships/customXml" Target="../ink/ink3.xml"/><Relationship Id="rId49" Type="http://schemas.openxmlformats.org/officeDocument/2006/relationships/image" Target="../media/image35.png"/><Relationship Id="rId114" Type="http://schemas.openxmlformats.org/officeDocument/2006/relationships/customXml" Target="../ink/ink46.xml"/><Relationship Id="rId119" Type="http://schemas.openxmlformats.org/officeDocument/2006/relationships/image" Target="../media/image70.png"/><Relationship Id="rId44" Type="http://schemas.openxmlformats.org/officeDocument/2006/relationships/customXml" Target="../ink/ink11.xml"/><Relationship Id="rId60" Type="http://schemas.openxmlformats.org/officeDocument/2006/relationships/customXml" Target="../ink/ink19.xml"/><Relationship Id="rId65" Type="http://schemas.openxmlformats.org/officeDocument/2006/relationships/image" Target="../media/image43.png"/><Relationship Id="rId81" Type="http://schemas.openxmlformats.org/officeDocument/2006/relationships/image" Target="../media/image51.png"/><Relationship Id="rId86" Type="http://schemas.openxmlformats.org/officeDocument/2006/relationships/customXml" Target="../ink/ink32.xml"/><Relationship Id="rId130" Type="http://schemas.openxmlformats.org/officeDocument/2006/relationships/customXml" Target="../ink/ink54.xml"/><Relationship Id="rId135" Type="http://schemas.openxmlformats.org/officeDocument/2006/relationships/image" Target="../media/image78.png"/><Relationship Id="rId151" Type="http://schemas.openxmlformats.org/officeDocument/2006/relationships/image" Target="../media/image86.png"/><Relationship Id="rId156" Type="http://schemas.openxmlformats.org/officeDocument/2006/relationships/customXml" Target="../ink/ink67.xml"/><Relationship Id="rId177" Type="http://schemas.openxmlformats.org/officeDocument/2006/relationships/image" Target="../media/image99.png"/><Relationship Id="rId198" Type="http://schemas.openxmlformats.org/officeDocument/2006/relationships/customXml" Target="../ink/ink88.xml"/><Relationship Id="rId172" Type="http://schemas.openxmlformats.org/officeDocument/2006/relationships/customXml" Target="../ink/ink75.xml"/><Relationship Id="rId193" Type="http://schemas.openxmlformats.org/officeDocument/2006/relationships/image" Target="../media/image107.png"/><Relationship Id="rId202" Type="http://schemas.openxmlformats.org/officeDocument/2006/relationships/customXml" Target="../ink/ink90.xml"/><Relationship Id="rId207" Type="http://schemas.openxmlformats.org/officeDocument/2006/relationships/image" Target="../media/image114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9" Type="http://schemas.openxmlformats.org/officeDocument/2006/relationships/image" Target="../media/image30.png"/><Relationship Id="rId109" Type="http://schemas.openxmlformats.org/officeDocument/2006/relationships/image" Target="../media/image65.png"/><Relationship Id="rId34" Type="http://schemas.openxmlformats.org/officeDocument/2006/relationships/customXml" Target="../ink/ink6.xml"/><Relationship Id="rId50" Type="http://schemas.openxmlformats.org/officeDocument/2006/relationships/customXml" Target="../ink/ink14.xml"/><Relationship Id="rId55" Type="http://schemas.openxmlformats.org/officeDocument/2006/relationships/image" Target="../media/image38.png"/><Relationship Id="rId76" Type="http://schemas.openxmlformats.org/officeDocument/2006/relationships/customXml" Target="../ink/ink27.xml"/><Relationship Id="rId97" Type="http://schemas.openxmlformats.org/officeDocument/2006/relationships/image" Target="../media/image59.png"/><Relationship Id="rId104" Type="http://schemas.openxmlformats.org/officeDocument/2006/relationships/customXml" Target="../ink/ink41.xml"/><Relationship Id="rId120" Type="http://schemas.openxmlformats.org/officeDocument/2006/relationships/customXml" Target="../ink/ink49.xml"/><Relationship Id="rId125" Type="http://schemas.openxmlformats.org/officeDocument/2006/relationships/image" Target="../media/image73.png"/><Relationship Id="rId141" Type="http://schemas.openxmlformats.org/officeDocument/2006/relationships/image" Target="../media/image81.png"/><Relationship Id="rId146" Type="http://schemas.openxmlformats.org/officeDocument/2006/relationships/customXml" Target="../ink/ink62.xml"/><Relationship Id="rId167" Type="http://schemas.openxmlformats.org/officeDocument/2006/relationships/image" Target="../media/image94.png"/><Relationship Id="rId188" Type="http://schemas.openxmlformats.org/officeDocument/2006/relationships/customXml" Target="../ink/ink83.xml"/><Relationship Id="rId7" Type="http://schemas.openxmlformats.org/officeDocument/2006/relationships/image" Target="../media/image6.png"/><Relationship Id="rId71" Type="http://schemas.openxmlformats.org/officeDocument/2006/relationships/image" Target="../media/image46.png"/><Relationship Id="rId92" Type="http://schemas.openxmlformats.org/officeDocument/2006/relationships/customXml" Target="../ink/ink35.xml"/><Relationship Id="rId162" Type="http://schemas.openxmlformats.org/officeDocument/2006/relationships/customXml" Target="../ink/ink70.xml"/><Relationship Id="rId183" Type="http://schemas.openxmlformats.org/officeDocument/2006/relationships/image" Target="../media/image102.png"/><Relationship Id="rId213" Type="http://schemas.openxmlformats.org/officeDocument/2006/relationships/image" Target="../media/image117.png"/><Relationship Id="rId218" Type="http://schemas.openxmlformats.org/officeDocument/2006/relationships/customXml" Target="../ink/ink98.xml"/><Relationship Id="rId2" Type="http://schemas.openxmlformats.org/officeDocument/2006/relationships/image" Target="../media/image1.png"/><Relationship Id="rId29" Type="http://schemas.openxmlformats.org/officeDocument/2006/relationships/image" Target="../media/image25.png"/><Relationship Id="rId24" Type="http://schemas.openxmlformats.org/officeDocument/2006/relationships/customXml" Target="../ink/ink1.xml"/><Relationship Id="rId40" Type="http://schemas.openxmlformats.org/officeDocument/2006/relationships/customXml" Target="../ink/ink9.xml"/><Relationship Id="rId45" Type="http://schemas.openxmlformats.org/officeDocument/2006/relationships/image" Target="../media/image33.png"/><Relationship Id="rId66" Type="http://schemas.openxmlformats.org/officeDocument/2006/relationships/customXml" Target="../ink/ink22.xml"/><Relationship Id="rId87" Type="http://schemas.openxmlformats.org/officeDocument/2006/relationships/image" Target="../media/image54.png"/><Relationship Id="rId110" Type="http://schemas.openxmlformats.org/officeDocument/2006/relationships/customXml" Target="../ink/ink44.xml"/><Relationship Id="rId115" Type="http://schemas.openxmlformats.org/officeDocument/2006/relationships/image" Target="../media/image68.png"/><Relationship Id="rId131" Type="http://schemas.openxmlformats.org/officeDocument/2006/relationships/image" Target="../media/image76.png"/><Relationship Id="rId136" Type="http://schemas.openxmlformats.org/officeDocument/2006/relationships/customXml" Target="../ink/ink57.xml"/><Relationship Id="rId157" Type="http://schemas.openxmlformats.org/officeDocument/2006/relationships/image" Target="../media/image89.png"/><Relationship Id="rId178" Type="http://schemas.openxmlformats.org/officeDocument/2006/relationships/customXml" Target="../ink/ink78.xml"/><Relationship Id="rId61" Type="http://schemas.openxmlformats.org/officeDocument/2006/relationships/image" Target="../media/image41.png"/><Relationship Id="rId82" Type="http://schemas.openxmlformats.org/officeDocument/2006/relationships/customXml" Target="../ink/ink30.xml"/><Relationship Id="rId152" Type="http://schemas.openxmlformats.org/officeDocument/2006/relationships/customXml" Target="../ink/ink65.xml"/><Relationship Id="rId173" Type="http://schemas.openxmlformats.org/officeDocument/2006/relationships/image" Target="../media/image97.png"/><Relationship Id="rId194" Type="http://schemas.openxmlformats.org/officeDocument/2006/relationships/customXml" Target="../ink/ink86.xml"/><Relationship Id="rId199" Type="http://schemas.openxmlformats.org/officeDocument/2006/relationships/image" Target="../media/image110.png"/><Relationship Id="rId203" Type="http://schemas.openxmlformats.org/officeDocument/2006/relationships/image" Target="../media/image112.png"/><Relationship Id="rId208" Type="http://schemas.openxmlformats.org/officeDocument/2006/relationships/customXml" Target="../ink/ink93.xml"/><Relationship Id="rId19" Type="http://schemas.openxmlformats.org/officeDocument/2006/relationships/image" Target="../media/image18.png"/><Relationship Id="rId14" Type="http://schemas.openxmlformats.org/officeDocument/2006/relationships/image" Target="../media/image13.png"/><Relationship Id="rId30" Type="http://schemas.openxmlformats.org/officeDocument/2006/relationships/customXml" Target="../ink/ink4.xml"/><Relationship Id="rId35" Type="http://schemas.openxmlformats.org/officeDocument/2006/relationships/image" Target="../media/image28.png"/><Relationship Id="rId56" Type="http://schemas.openxmlformats.org/officeDocument/2006/relationships/customXml" Target="../ink/ink17.xml"/><Relationship Id="rId77" Type="http://schemas.openxmlformats.org/officeDocument/2006/relationships/image" Target="../media/image49.png"/><Relationship Id="rId100" Type="http://schemas.openxmlformats.org/officeDocument/2006/relationships/customXml" Target="../ink/ink39.xml"/><Relationship Id="rId105" Type="http://schemas.openxmlformats.org/officeDocument/2006/relationships/image" Target="../media/image63.png"/><Relationship Id="rId126" Type="http://schemas.openxmlformats.org/officeDocument/2006/relationships/customXml" Target="../ink/ink52.xml"/><Relationship Id="rId147" Type="http://schemas.openxmlformats.org/officeDocument/2006/relationships/image" Target="../media/image84.png"/><Relationship Id="rId168" Type="http://schemas.openxmlformats.org/officeDocument/2006/relationships/customXml" Target="../ink/ink73.xml"/><Relationship Id="rId8" Type="http://schemas.openxmlformats.org/officeDocument/2006/relationships/image" Target="../media/image7.png"/><Relationship Id="rId51" Type="http://schemas.openxmlformats.org/officeDocument/2006/relationships/image" Target="../media/image36.png"/><Relationship Id="rId72" Type="http://schemas.openxmlformats.org/officeDocument/2006/relationships/customXml" Target="../ink/ink25.xml"/><Relationship Id="rId93" Type="http://schemas.openxmlformats.org/officeDocument/2006/relationships/image" Target="../media/image57.png"/><Relationship Id="rId98" Type="http://schemas.openxmlformats.org/officeDocument/2006/relationships/customXml" Target="../ink/ink38.xml"/><Relationship Id="rId121" Type="http://schemas.openxmlformats.org/officeDocument/2006/relationships/image" Target="../media/image71.png"/><Relationship Id="rId142" Type="http://schemas.openxmlformats.org/officeDocument/2006/relationships/customXml" Target="../ink/ink60.xml"/><Relationship Id="rId163" Type="http://schemas.openxmlformats.org/officeDocument/2006/relationships/image" Target="../media/image92.png"/><Relationship Id="rId184" Type="http://schemas.openxmlformats.org/officeDocument/2006/relationships/customXml" Target="../ink/ink81.xml"/><Relationship Id="rId189" Type="http://schemas.openxmlformats.org/officeDocument/2006/relationships/image" Target="../media/image105.png"/><Relationship Id="rId219" Type="http://schemas.openxmlformats.org/officeDocument/2006/relationships/image" Target="../media/image120.png"/><Relationship Id="rId3" Type="http://schemas.openxmlformats.org/officeDocument/2006/relationships/image" Target="../media/image2.png"/><Relationship Id="rId214" Type="http://schemas.openxmlformats.org/officeDocument/2006/relationships/customXml" Target="../ink/ink96.xml"/><Relationship Id="rId25" Type="http://schemas.openxmlformats.org/officeDocument/2006/relationships/image" Target="../media/image23.png"/><Relationship Id="rId46" Type="http://schemas.openxmlformats.org/officeDocument/2006/relationships/customXml" Target="../ink/ink12.xml"/><Relationship Id="rId67" Type="http://schemas.openxmlformats.org/officeDocument/2006/relationships/image" Target="../media/image44.png"/><Relationship Id="rId116" Type="http://schemas.openxmlformats.org/officeDocument/2006/relationships/customXml" Target="../ink/ink47.xml"/><Relationship Id="rId137" Type="http://schemas.openxmlformats.org/officeDocument/2006/relationships/image" Target="../media/image79.png"/><Relationship Id="rId158" Type="http://schemas.openxmlformats.org/officeDocument/2006/relationships/customXml" Target="../ink/ink68.xml"/><Relationship Id="rId20" Type="http://schemas.openxmlformats.org/officeDocument/2006/relationships/image" Target="../media/image19.png"/><Relationship Id="rId41" Type="http://schemas.openxmlformats.org/officeDocument/2006/relationships/image" Target="../media/image31.png"/><Relationship Id="rId62" Type="http://schemas.openxmlformats.org/officeDocument/2006/relationships/customXml" Target="../ink/ink20.xml"/><Relationship Id="rId83" Type="http://schemas.openxmlformats.org/officeDocument/2006/relationships/image" Target="../media/image52.png"/><Relationship Id="rId88" Type="http://schemas.openxmlformats.org/officeDocument/2006/relationships/customXml" Target="../ink/ink33.xml"/><Relationship Id="rId111" Type="http://schemas.openxmlformats.org/officeDocument/2006/relationships/image" Target="../media/image66.png"/><Relationship Id="rId132" Type="http://schemas.openxmlformats.org/officeDocument/2006/relationships/customXml" Target="../ink/ink55.xml"/><Relationship Id="rId153" Type="http://schemas.openxmlformats.org/officeDocument/2006/relationships/image" Target="../media/image87.png"/><Relationship Id="rId174" Type="http://schemas.openxmlformats.org/officeDocument/2006/relationships/customXml" Target="../ink/ink76.xml"/><Relationship Id="rId179" Type="http://schemas.openxmlformats.org/officeDocument/2006/relationships/image" Target="../media/image100.png"/><Relationship Id="rId195" Type="http://schemas.openxmlformats.org/officeDocument/2006/relationships/image" Target="../media/image108.png"/><Relationship Id="rId209" Type="http://schemas.openxmlformats.org/officeDocument/2006/relationships/image" Target="../media/image115.png"/><Relationship Id="rId190" Type="http://schemas.openxmlformats.org/officeDocument/2006/relationships/customXml" Target="../ink/ink84.xml"/><Relationship Id="rId204" Type="http://schemas.openxmlformats.org/officeDocument/2006/relationships/customXml" Target="../ink/ink91.xml"/><Relationship Id="rId220" Type="http://schemas.openxmlformats.org/officeDocument/2006/relationships/customXml" Target="../ink/ink99.xml"/><Relationship Id="rId15" Type="http://schemas.openxmlformats.org/officeDocument/2006/relationships/image" Target="../media/image14.png"/><Relationship Id="rId36" Type="http://schemas.openxmlformats.org/officeDocument/2006/relationships/customXml" Target="../ink/ink7.xml"/><Relationship Id="rId57" Type="http://schemas.openxmlformats.org/officeDocument/2006/relationships/image" Target="../media/image39.png"/><Relationship Id="rId106" Type="http://schemas.openxmlformats.org/officeDocument/2006/relationships/customXml" Target="../ink/ink42.xml"/><Relationship Id="rId127" Type="http://schemas.openxmlformats.org/officeDocument/2006/relationships/image" Target="../media/image74.png"/><Relationship Id="rId10" Type="http://schemas.openxmlformats.org/officeDocument/2006/relationships/image" Target="../media/image9.png"/><Relationship Id="rId31" Type="http://schemas.openxmlformats.org/officeDocument/2006/relationships/image" Target="../media/image26.png"/><Relationship Id="rId52" Type="http://schemas.openxmlformats.org/officeDocument/2006/relationships/customXml" Target="../ink/ink15.xml"/><Relationship Id="rId73" Type="http://schemas.openxmlformats.org/officeDocument/2006/relationships/image" Target="../media/image47.png"/><Relationship Id="rId78" Type="http://schemas.openxmlformats.org/officeDocument/2006/relationships/customXml" Target="../ink/ink28.xml"/><Relationship Id="rId94" Type="http://schemas.openxmlformats.org/officeDocument/2006/relationships/customXml" Target="../ink/ink36.xml"/><Relationship Id="rId99" Type="http://schemas.openxmlformats.org/officeDocument/2006/relationships/image" Target="../media/image60.png"/><Relationship Id="rId101" Type="http://schemas.openxmlformats.org/officeDocument/2006/relationships/image" Target="../media/image61.png"/><Relationship Id="rId122" Type="http://schemas.openxmlformats.org/officeDocument/2006/relationships/customXml" Target="../ink/ink50.xml"/><Relationship Id="rId143" Type="http://schemas.openxmlformats.org/officeDocument/2006/relationships/image" Target="../media/image82.png"/><Relationship Id="rId148" Type="http://schemas.openxmlformats.org/officeDocument/2006/relationships/customXml" Target="../ink/ink63.xml"/><Relationship Id="rId164" Type="http://schemas.openxmlformats.org/officeDocument/2006/relationships/customXml" Target="../ink/ink71.xml"/><Relationship Id="rId169" Type="http://schemas.openxmlformats.org/officeDocument/2006/relationships/image" Target="../media/image95.png"/><Relationship Id="rId185" Type="http://schemas.openxmlformats.org/officeDocument/2006/relationships/image" Target="../media/image103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80" Type="http://schemas.openxmlformats.org/officeDocument/2006/relationships/customXml" Target="../ink/ink79.xml"/><Relationship Id="rId210" Type="http://schemas.openxmlformats.org/officeDocument/2006/relationships/customXml" Target="../ink/ink94.xml"/><Relationship Id="rId215" Type="http://schemas.openxmlformats.org/officeDocument/2006/relationships/image" Target="../media/image118.png"/><Relationship Id="rId26" Type="http://schemas.openxmlformats.org/officeDocument/2006/relationships/customXml" Target="../ink/ink2.xml"/><Relationship Id="rId47" Type="http://schemas.openxmlformats.org/officeDocument/2006/relationships/image" Target="../media/image34.png"/><Relationship Id="rId68" Type="http://schemas.openxmlformats.org/officeDocument/2006/relationships/customXml" Target="../ink/ink23.xml"/><Relationship Id="rId89" Type="http://schemas.openxmlformats.org/officeDocument/2006/relationships/image" Target="../media/image55.png"/><Relationship Id="rId112" Type="http://schemas.openxmlformats.org/officeDocument/2006/relationships/customXml" Target="../ink/ink45.xml"/><Relationship Id="rId133" Type="http://schemas.openxmlformats.org/officeDocument/2006/relationships/image" Target="../media/image77.png"/><Relationship Id="rId154" Type="http://schemas.openxmlformats.org/officeDocument/2006/relationships/customXml" Target="../ink/ink66.xml"/><Relationship Id="rId175" Type="http://schemas.openxmlformats.org/officeDocument/2006/relationships/image" Target="../media/image98.png"/><Relationship Id="rId196" Type="http://schemas.openxmlformats.org/officeDocument/2006/relationships/customXml" Target="../ink/ink87.xml"/><Relationship Id="rId200" Type="http://schemas.openxmlformats.org/officeDocument/2006/relationships/customXml" Target="../ink/ink89.xml"/><Relationship Id="rId16" Type="http://schemas.openxmlformats.org/officeDocument/2006/relationships/image" Target="../media/image15.png"/><Relationship Id="rId221" Type="http://schemas.openxmlformats.org/officeDocument/2006/relationships/image" Target="../media/image121.png"/><Relationship Id="rId37" Type="http://schemas.openxmlformats.org/officeDocument/2006/relationships/image" Target="../media/image29.png"/><Relationship Id="rId58" Type="http://schemas.openxmlformats.org/officeDocument/2006/relationships/customXml" Target="../ink/ink18.xml"/><Relationship Id="rId79" Type="http://schemas.openxmlformats.org/officeDocument/2006/relationships/image" Target="../media/image50.png"/><Relationship Id="rId102" Type="http://schemas.openxmlformats.org/officeDocument/2006/relationships/customXml" Target="../ink/ink40.xml"/><Relationship Id="rId123" Type="http://schemas.openxmlformats.org/officeDocument/2006/relationships/image" Target="../media/image72.png"/><Relationship Id="rId144" Type="http://schemas.openxmlformats.org/officeDocument/2006/relationships/customXml" Target="../ink/ink6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6C3990C7-D863-B43A-969E-B72ECBEA85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2269" y="2643903"/>
            <a:ext cx="758843" cy="1478968"/>
          </a:xfrm>
          <a:prstGeom prst="rect">
            <a:avLst/>
          </a:prstGeom>
        </p:spPr>
      </p:pic>
      <p:pic>
        <p:nvPicPr>
          <p:cNvPr id="11" name="Picture 10" descr="A screen shot of a phone&#10;&#10;Description automatically generated">
            <a:extLst>
              <a:ext uri="{FF2B5EF4-FFF2-40B4-BE49-F238E27FC236}">
                <a16:creationId xmlns:a16="http://schemas.microsoft.com/office/drawing/2014/main" id="{473FFCB1-5658-CC9B-2B9D-D0232E6596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6343" y="2697725"/>
            <a:ext cx="758843" cy="1478968"/>
          </a:xfrm>
          <a:prstGeom prst="rect">
            <a:avLst/>
          </a:prstGeom>
        </p:spPr>
      </p:pic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0E7B5388-A959-EB48-E71B-09F110B567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595" y="5649019"/>
            <a:ext cx="640757" cy="1248821"/>
          </a:xfrm>
          <a:prstGeom prst="rect">
            <a:avLst/>
          </a:prstGeom>
        </p:spPr>
      </p:pic>
      <p:pic>
        <p:nvPicPr>
          <p:cNvPr id="15" name="Picture 14" descr="A screenshot of a cell phone&#10;&#10;Description automatically generated">
            <a:extLst>
              <a:ext uri="{FF2B5EF4-FFF2-40B4-BE49-F238E27FC236}">
                <a16:creationId xmlns:a16="http://schemas.microsoft.com/office/drawing/2014/main" id="{6A5362E7-D703-D3D7-FA88-7961404787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8365" y="2490270"/>
            <a:ext cx="865286" cy="1686423"/>
          </a:xfrm>
          <a:prstGeom prst="rect">
            <a:avLst/>
          </a:prstGeom>
        </p:spPr>
      </p:pic>
      <p:pic>
        <p:nvPicPr>
          <p:cNvPr id="17" name="Picture 16" descr="A screenshot of a cell phone&#10;&#10;Description automatically generated">
            <a:extLst>
              <a:ext uri="{FF2B5EF4-FFF2-40B4-BE49-F238E27FC236}">
                <a16:creationId xmlns:a16="http://schemas.microsoft.com/office/drawing/2014/main" id="{C00C5E26-7131-20DB-0611-DCD8F20D583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9877" y="4443569"/>
            <a:ext cx="735483" cy="1433440"/>
          </a:xfrm>
          <a:prstGeom prst="rect">
            <a:avLst/>
          </a:prstGeom>
        </p:spPr>
      </p:pic>
      <p:pic>
        <p:nvPicPr>
          <p:cNvPr id="19" name="Picture 18" descr="A screenshot of a cell phone&#10;&#10;Description automatically generated">
            <a:extLst>
              <a:ext uri="{FF2B5EF4-FFF2-40B4-BE49-F238E27FC236}">
                <a16:creationId xmlns:a16="http://schemas.microsoft.com/office/drawing/2014/main" id="{6B237C07-B250-30C8-B6EF-05EB9208C7E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893" y="4393046"/>
            <a:ext cx="819873" cy="1597914"/>
          </a:xfrm>
          <a:prstGeom prst="rect">
            <a:avLst/>
          </a:prstGeom>
        </p:spPr>
      </p:pic>
      <p:pic>
        <p:nvPicPr>
          <p:cNvPr id="21" name="Picture 20" descr="A screen shot of a phone&#10;&#10;Description automatically generated">
            <a:extLst>
              <a:ext uri="{FF2B5EF4-FFF2-40B4-BE49-F238E27FC236}">
                <a16:creationId xmlns:a16="http://schemas.microsoft.com/office/drawing/2014/main" id="{400A0464-A220-68A7-5B72-6C7F39267BE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037" y="5508313"/>
            <a:ext cx="717900" cy="1399171"/>
          </a:xfrm>
          <a:prstGeom prst="rect">
            <a:avLst/>
          </a:prstGeom>
        </p:spPr>
      </p:pic>
      <p:pic>
        <p:nvPicPr>
          <p:cNvPr id="23" name="Picture 22" descr="A screenshot of a phone&#10;&#10;Description automatically generated">
            <a:extLst>
              <a:ext uri="{FF2B5EF4-FFF2-40B4-BE49-F238E27FC236}">
                <a16:creationId xmlns:a16="http://schemas.microsoft.com/office/drawing/2014/main" id="{28009558-CF01-9964-41DD-EAB284212AE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8846" y="3814461"/>
            <a:ext cx="901951" cy="1757882"/>
          </a:xfrm>
          <a:prstGeom prst="rect">
            <a:avLst/>
          </a:prstGeom>
        </p:spPr>
      </p:pic>
      <p:pic>
        <p:nvPicPr>
          <p:cNvPr id="25" name="Picture 24" descr="A screen shot of a phone&#10;&#10;Description automatically generated">
            <a:extLst>
              <a:ext uri="{FF2B5EF4-FFF2-40B4-BE49-F238E27FC236}">
                <a16:creationId xmlns:a16="http://schemas.microsoft.com/office/drawing/2014/main" id="{9A57F3CC-DA6B-80A9-E68A-E1C509B5EFD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6116" y="3956944"/>
            <a:ext cx="776417" cy="1513219"/>
          </a:xfrm>
          <a:prstGeom prst="rect">
            <a:avLst/>
          </a:prstGeom>
        </p:spPr>
      </p:pic>
      <p:pic>
        <p:nvPicPr>
          <p:cNvPr id="27" name="Picture 26" descr="A screenshot of a phone&#10;&#10;Description automatically generated">
            <a:extLst>
              <a:ext uri="{FF2B5EF4-FFF2-40B4-BE49-F238E27FC236}">
                <a16:creationId xmlns:a16="http://schemas.microsoft.com/office/drawing/2014/main" id="{DBC5FAF7-38EE-E205-D392-1E249497269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3732" y="1926373"/>
            <a:ext cx="849700" cy="1656046"/>
          </a:xfrm>
          <a:prstGeom prst="rect">
            <a:avLst/>
          </a:prstGeom>
        </p:spPr>
      </p:pic>
      <p:pic>
        <p:nvPicPr>
          <p:cNvPr id="31" name="Picture 30" descr="A screen shot of a cell phone&#10;&#10;Description automatically generated">
            <a:extLst>
              <a:ext uri="{FF2B5EF4-FFF2-40B4-BE49-F238E27FC236}">
                <a16:creationId xmlns:a16="http://schemas.microsoft.com/office/drawing/2014/main" id="{2A50632C-D09D-4004-0FDF-56D6DFE3E32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584" y="288489"/>
            <a:ext cx="717128" cy="1397666"/>
          </a:xfrm>
          <a:prstGeom prst="rect">
            <a:avLst/>
          </a:prstGeom>
        </p:spPr>
      </p:pic>
      <p:pic>
        <p:nvPicPr>
          <p:cNvPr id="33" name="Picture 32" descr="A screen shot of a cell phone&#10;&#10;Description automatically generated">
            <a:extLst>
              <a:ext uri="{FF2B5EF4-FFF2-40B4-BE49-F238E27FC236}">
                <a16:creationId xmlns:a16="http://schemas.microsoft.com/office/drawing/2014/main" id="{DFABEE28-D184-0D42-D80B-F3AF4E3BF18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960" y="489563"/>
            <a:ext cx="630712" cy="1229243"/>
          </a:xfrm>
          <a:prstGeom prst="rect">
            <a:avLst/>
          </a:prstGeom>
        </p:spPr>
      </p:pic>
      <p:pic>
        <p:nvPicPr>
          <p:cNvPr id="35" name="Picture 34" descr="A screen shot of a phone&#10;&#10;Description automatically generated">
            <a:extLst>
              <a:ext uri="{FF2B5EF4-FFF2-40B4-BE49-F238E27FC236}">
                <a16:creationId xmlns:a16="http://schemas.microsoft.com/office/drawing/2014/main" id="{F52BD32E-85A5-9194-A379-CB44969B40E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3600" y="2039182"/>
            <a:ext cx="574635" cy="1119950"/>
          </a:xfrm>
          <a:prstGeom prst="rect">
            <a:avLst/>
          </a:prstGeom>
        </p:spPr>
      </p:pic>
      <p:pic>
        <p:nvPicPr>
          <p:cNvPr id="41" name="Picture 40" descr="A screenshot of a cell phone&#10;&#10;Description automatically generated">
            <a:extLst>
              <a:ext uri="{FF2B5EF4-FFF2-40B4-BE49-F238E27FC236}">
                <a16:creationId xmlns:a16="http://schemas.microsoft.com/office/drawing/2014/main" id="{B51FCB91-6916-94C3-220F-B4AB8923B53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7075" y="1934293"/>
            <a:ext cx="677058" cy="1319571"/>
          </a:xfrm>
          <a:prstGeom prst="rect">
            <a:avLst/>
          </a:prstGeom>
        </p:spPr>
      </p:pic>
      <p:pic>
        <p:nvPicPr>
          <p:cNvPr id="43" name="Picture 42" descr="A login screen with a square box&#10;&#10;Description automatically generated">
            <a:extLst>
              <a:ext uri="{FF2B5EF4-FFF2-40B4-BE49-F238E27FC236}">
                <a16:creationId xmlns:a16="http://schemas.microsoft.com/office/drawing/2014/main" id="{BEE9EDFC-5B97-F0FA-2C5F-3A3311D30CD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727" y="194830"/>
            <a:ext cx="720370" cy="1403985"/>
          </a:xfrm>
          <a:prstGeom prst="rect">
            <a:avLst/>
          </a:prstGeom>
        </p:spPr>
      </p:pic>
      <p:pic>
        <p:nvPicPr>
          <p:cNvPr id="45" name="Picture 44" descr="A screen shot of a login page&#10;&#10;Description automatically generated">
            <a:extLst>
              <a:ext uri="{FF2B5EF4-FFF2-40B4-BE49-F238E27FC236}">
                <a16:creationId xmlns:a16="http://schemas.microsoft.com/office/drawing/2014/main" id="{C5633308-78BE-0459-1088-6AEBFCD6B79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9756" y="288489"/>
            <a:ext cx="720370" cy="1403985"/>
          </a:xfrm>
          <a:prstGeom prst="rect">
            <a:avLst/>
          </a:prstGeom>
        </p:spPr>
      </p:pic>
      <p:pic>
        <p:nvPicPr>
          <p:cNvPr id="47" name="Picture 46" descr="A screen shot of a phone&#10;&#10;Description automatically generated">
            <a:extLst>
              <a:ext uri="{FF2B5EF4-FFF2-40B4-BE49-F238E27FC236}">
                <a16:creationId xmlns:a16="http://schemas.microsoft.com/office/drawing/2014/main" id="{0DDAF842-E96B-6BF8-EE58-7B129BE36279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6938" y="984162"/>
            <a:ext cx="720370" cy="1403985"/>
          </a:xfrm>
          <a:prstGeom prst="rect">
            <a:avLst/>
          </a:prstGeom>
        </p:spPr>
      </p:pic>
      <p:pic>
        <p:nvPicPr>
          <p:cNvPr id="49" name="Picture 48" descr="A screen shot of a phone&#10;&#10;Description automatically generated">
            <a:extLst>
              <a:ext uri="{FF2B5EF4-FFF2-40B4-BE49-F238E27FC236}">
                <a16:creationId xmlns:a16="http://schemas.microsoft.com/office/drawing/2014/main" id="{39579CEB-CB7A-D4BC-39FF-D475309F46BD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9829" y="3937953"/>
            <a:ext cx="861759" cy="1679547"/>
          </a:xfrm>
          <a:prstGeom prst="rect">
            <a:avLst/>
          </a:prstGeom>
        </p:spPr>
      </p:pic>
      <p:pic>
        <p:nvPicPr>
          <p:cNvPr id="51" name="Picture 50" descr="A screenshot of a phone&#10;&#10;Description automatically generated">
            <a:extLst>
              <a:ext uri="{FF2B5EF4-FFF2-40B4-BE49-F238E27FC236}">
                <a16:creationId xmlns:a16="http://schemas.microsoft.com/office/drawing/2014/main" id="{A0FAEC76-362F-9B4C-7687-5FB261005A36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0172" y="854430"/>
            <a:ext cx="1259259" cy="2454267"/>
          </a:xfrm>
          <a:prstGeom prst="rect">
            <a:avLst/>
          </a:prstGeom>
        </p:spPr>
      </p:pic>
      <p:pic>
        <p:nvPicPr>
          <p:cNvPr id="55" name="Picture 54" descr="A screenshot of a cell phone&#10;&#10;Description automatically generated">
            <a:extLst>
              <a:ext uri="{FF2B5EF4-FFF2-40B4-BE49-F238E27FC236}">
                <a16:creationId xmlns:a16="http://schemas.microsoft.com/office/drawing/2014/main" id="{201F7BEF-8498-54FF-100D-ACC637E3410E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8796" y="4822513"/>
            <a:ext cx="744450" cy="1450916"/>
          </a:xfrm>
          <a:prstGeom prst="rect">
            <a:avLst/>
          </a:prstGeom>
        </p:spPr>
      </p:pic>
      <p:pic>
        <p:nvPicPr>
          <p:cNvPr id="57" name="Picture 56" descr="A screenshot of a cell phone&#10;&#10;Description automatically generated">
            <a:extLst>
              <a:ext uri="{FF2B5EF4-FFF2-40B4-BE49-F238E27FC236}">
                <a16:creationId xmlns:a16="http://schemas.microsoft.com/office/drawing/2014/main" id="{BE58BE7A-2C27-7B97-1A35-6AA54B263ABC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1338" y="2609809"/>
            <a:ext cx="829281" cy="1616250"/>
          </a:xfrm>
          <a:prstGeom prst="rect">
            <a:avLst/>
          </a:prstGeom>
        </p:spPr>
      </p:pic>
      <p:pic>
        <p:nvPicPr>
          <p:cNvPr id="59" name="Picture 58" descr="A screenshot of a cell phone&#10;&#10;Description automatically generated">
            <a:extLst>
              <a:ext uri="{FF2B5EF4-FFF2-40B4-BE49-F238E27FC236}">
                <a16:creationId xmlns:a16="http://schemas.microsoft.com/office/drawing/2014/main" id="{9321DE94-397D-2A63-741B-51F143572D03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4222" y="3253946"/>
            <a:ext cx="449002" cy="875094"/>
          </a:xfrm>
          <a:prstGeom prst="rect">
            <a:avLst/>
          </a:prstGeom>
        </p:spPr>
      </p:pic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EAED74C4-DFA9-4470-EFE3-E3BCAD719C46}"/>
              </a:ext>
            </a:extLst>
          </p:cNvPr>
          <p:cNvCxnSpPr/>
          <p:nvPr/>
        </p:nvCxnSpPr>
        <p:spPr>
          <a:xfrm>
            <a:off x="931362" y="1003300"/>
            <a:ext cx="57512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32EDD525-9A2A-1A94-3724-FE7E08954C9E}"/>
              </a:ext>
            </a:extLst>
          </p:cNvPr>
          <p:cNvSpPr txBox="1"/>
          <p:nvPr/>
        </p:nvSpPr>
        <p:spPr>
          <a:xfrm>
            <a:off x="912578" y="786583"/>
            <a:ext cx="596638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/>
              <a:t>Insert</a:t>
            </a:r>
          </a:p>
          <a:p>
            <a:r>
              <a:rPr lang="en-GB" sz="1100" dirty="0"/>
              <a:t>user</a:t>
            </a:r>
          </a:p>
          <a:p>
            <a:r>
              <a:rPr lang="en-GB" sz="1100" dirty="0"/>
              <a:t>details</a:t>
            </a: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399146D2-6C20-2559-F89F-F4730F99EF4B}"/>
              </a:ext>
            </a:extLst>
          </p:cNvPr>
          <p:cNvCxnSpPr/>
          <p:nvPr/>
        </p:nvCxnSpPr>
        <p:spPr>
          <a:xfrm>
            <a:off x="2280654" y="1104185"/>
            <a:ext cx="57512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7332F2E0-1457-9A5D-7C8E-31E8AE88DCB4}"/>
              </a:ext>
            </a:extLst>
          </p:cNvPr>
          <p:cNvSpPr txBox="1"/>
          <p:nvPr/>
        </p:nvSpPr>
        <p:spPr>
          <a:xfrm>
            <a:off x="2172631" y="690573"/>
            <a:ext cx="720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Login</a:t>
            </a: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975B1F1D-F260-CE9E-67B9-3DB7969B6761}"/>
              </a:ext>
            </a:extLst>
          </p:cNvPr>
          <p:cNvCxnSpPr/>
          <p:nvPr/>
        </p:nvCxnSpPr>
        <p:spPr>
          <a:xfrm>
            <a:off x="3572911" y="1003300"/>
            <a:ext cx="57512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A24389A3-E66D-0B2F-8825-75C9F02BB1F6}"/>
              </a:ext>
            </a:extLst>
          </p:cNvPr>
          <p:cNvCxnSpPr/>
          <p:nvPr/>
        </p:nvCxnSpPr>
        <p:spPr>
          <a:xfrm>
            <a:off x="4538477" y="1341561"/>
            <a:ext cx="57512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Connector: Curved 76">
            <a:extLst>
              <a:ext uri="{FF2B5EF4-FFF2-40B4-BE49-F238E27FC236}">
                <a16:creationId xmlns:a16="http://schemas.microsoft.com/office/drawing/2014/main" id="{A02933CD-BB80-EDB8-2E6A-67336365A8DF}"/>
              </a:ext>
            </a:extLst>
          </p:cNvPr>
          <p:cNvCxnSpPr>
            <a:cxnSpLocks/>
            <a:endCxn id="43" idx="2"/>
          </p:cNvCxnSpPr>
          <p:nvPr/>
        </p:nvCxnSpPr>
        <p:spPr>
          <a:xfrm rot="10800000" flipV="1">
            <a:off x="587912" y="1465767"/>
            <a:ext cx="2593170" cy="133048"/>
          </a:xfrm>
          <a:prstGeom prst="curvedConnector4">
            <a:avLst>
              <a:gd name="adj1" fmla="val 343"/>
              <a:gd name="adj2" fmla="val 271818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E8602EC3-FB85-B60E-FFFF-838CDFB10AD8}"/>
              </a:ext>
            </a:extLst>
          </p:cNvPr>
          <p:cNvSpPr txBox="1"/>
          <p:nvPr/>
        </p:nvSpPr>
        <p:spPr>
          <a:xfrm>
            <a:off x="1359524" y="1803605"/>
            <a:ext cx="1626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Return to login</a:t>
            </a:r>
          </a:p>
        </p:txBody>
      </p:sp>
      <p:cxnSp>
        <p:nvCxnSpPr>
          <p:cNvPr id="85" name="Connector: Curved 84">
            <a:extLst>
              <a:ext uri="{FF2B5EF4-FFF2-40B4-BE49-F238E27FC236}">
                <a16:creationId xmlns:a16="http://schemas.microsoft.com/office/drawing/2014/main" id="{500C7C7B-0FE0-5E53-F1D3-564F7507CDB6}"/>
              </a:ext>
            </a:extLst>
          </p:cNvPr>
          <p:cNvCxnSpPr>
            <a:cxnSpLocks/>
            <a:endCxn id="43" idx="2"/>
          </p:cNvCxnSpPr>
          <p:nvPr/>
        </p:nvCxnSpPr>
        <p:spPr>
          <a:xfrm rot="10800000" flipV="1">
            <a:off x="587912" y="1522367"/>
            <a:ext cx="3805364" cy="76448"/>
          </a:xfrm>
          <a:prstGeom prst="curvedConnector4">
            <a:avLst>
              <a:gd name="adj1" fmla="val -84"/>
              <a:gd name="adj2" fmla="val 399027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4F17AF95-DF67-7A89-050A-080310C7C1CC}"/>
              </a:ext>
            </a:extLst>
          </p:cNvPr>
          <p:cNvSpPr txBox="1"/>
          <p:nvPr/>
        </p:nvSpPr>
        <p:spPr>
          <a:xfrm>
            <a:off x="3523041" y="637144"/>
            <a:ext cx="7037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Fill in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CCF553F0-87A7-CAED-A29E-FCD7914A5AD8}"/>
              </a:ext>
            </a:extLst>
          </p:cNvPr>
          <p:cNvSpPr txBox="1"/>
          <p:nvPr/>
        </p:nvSpPr>
        <p:spPr>
          <a:xfrm>
            <a:off x="4683158" y="1341140"/>
            <a:ext cx="5441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Login</a:t>
            </a:r>
            <a:endParaRPr lang="en-GB" dirty="0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99142776-1522-6325-01E6-AA0E75F1E75B}"/>
              </a:ext>
            </a:extLst>
          </p:cNvPr>
          <p:cNvSpPr/>
          <p:nvPr/>
        </p:nvSpPr>
        <p:spPr>
          <a:xfrm>
            <a:off x="5169189" y="1188357"/>
            <a:ext cx="202773" cy="183243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8F19E551-7E56-ED98-1D7A-A7FD7FEDB2EC}"/>
                  </a:ext>
                </a:extLst>
              </p14:cNvPr>
              <p14:cNvContentPartPr/>
              <p14:nvPr/>
            </p14:nvContentPartPr>
            <p14:xfrm>
              <a:off x="5865480" y="1094751"/>
              <a:ext cx="959040" cy="33516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8F19E551-7E56-ED98-1D7A-A7FD7FEDB2EC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859360" y="1088631"/>
                <a:ext cx="971280" cy="347400"/>
              </a:xfrm>
              <a:prstGeom prst="rect">
                <a:avLst/>
              </a:prstGeom>
            </p:spPr>
          </p:pic>
        </mc:Fallback>
      </mc:AlternateContent>
      <p:grpSp>
        <p:nvGrpSpPr>
          <p:cNvPr id="103" name="Group 102">
            <a:extLst>
              <a:ext uri="{FF2B5EF4-FFF2-40B4-BE49-F238E27FC236}">
                <a16:creationId xmlns:a16="http://schemas.microsoft.com/office/drawing/2014/main" id="{88C320F3-60AF-5DE5-A4D7-23C12B58B633}"/>
              </a:ext>
            </a:extLst>
          </p:cNvPr>
          <p:cNvGrpSpPr/>
          <p:nvPr/>
        </p:nvGrpSpPr>
        <p:grpSpPr>
          <a:xfrm>
            <a:off x="5366520" y="1161351"/>
            <a:ext cx="1812240" cy="585000"/>
            <a:chOff x="5366520" y="1161351"/>
            <a:chExt cx="1812240" cy="585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DD8FA90A-938A-3A3B-D50C-EB138A617439}"/>
                    </a:ext>
                  </a:extLst>
                </p14:cNvPr>
                <p14:cNvContentPartPr/>
                <p14:nvPr/>
              </p14:nvContentPartPr>
              <p14:xfrm>
                <a:off x="5366520" y="1223271"/>
                <a:ext cx="1294560" cy="36900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DD8FA90A-938A-3A3B-D50C-EB138A617439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360400" y="1217151"/>
                  <a:ext cx="1306800" cy="38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69CDB9B1-66BA-1B79-CEA7-4F5A86BEB4CC}"/>
                    </a:ext>
                  </a:extLst>
                </p14:cNvPr>
                <p14:cNvContentPartPr/>
                <p14:nvPr/>
              </p14:nvContentPartPr>
              <p14:xfrm>
                <a:off x="6817320" y="1316511"/>
                <a:ext cx="169920" cy="18324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69CDB9B1-66BA-1B79-CEA7-4F5A86BEB4CC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6811200" y="1310391"/>
                  <a:ext cx="18216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9449093F-3507-B83C-02B5-04D1A26EF9D1}"/>
                    </a:ext>
                  </a:extLst>
                </p14:cNvPr>
                <p14:cNvContentPartPr/>
                <p14:nvPr/>
              </p14:nvContentPartPr>
              <p14:xfrm>
                <a:off x="6796440" y="1535391"/>
                <a:ext cx="382320" cy="21096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9449093F-3507-B83C-02B5-04D1A26EF9D1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6790320" y="1529271"/>
                  <a:ext cx="39456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7123E524-FBD5-4B51-D783-F18AA3957910}"/>
                    </a:ext>
                  </a:extLst>
                </p14:cNvPr>
                <p14:cNvContentPartPr/>
                <p14:nvPr/>
              </p14:nvContentPartPr>
              <p14:xfrm>
                <a:off x="6424920" y="1161351"/>
                <a:ext cx="391680" cy="42624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7123E524-FBD5-4B51-D783-F18AA3957910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6418800" y="1155231"/>
                  <a:ext cx="403920" cy="438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EC99ED6D-1ED8-ADC8-EDD2-38AA77A63971}"/>
                  </a:ext>
                </a:extLst>
              </p14:cNvPr>
              <p14:cNvContentPartPr/>
              <p14:nvPr/>
            </p14:nvContentPartPr>
            <p14:xfrm>
              <a:off x="5217990" y="1411727"/>
              <a:ext cx="584280" cy="246600"/>
            </p14:xfrm>
          </p:contentPart>
        </mc:Choice>
        <mc:Fallback xmlns=""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EC99ED6D-1ED8-ADC8-EDD2-38AA77A63971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5211870" y="1405607"/>
                <a:ext cx="596520" cy="25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AFBF6167-163E-D8D0-78F8-F2439D4C2330}"/>
                  </a:ext>
                </a:extLst>
              </p14:cNvPr>
              <p14:cNvContentPartPr/>
              <p14:nvPr/>
            </p14:nvContentPartPr>
            <p14:xfrm>
              <a:off x="5690310" y="1613327"/>
              <a:ext cx="523800" cy="1100160"/>
            </p14:xfrm>
          </p:contentPart>
        </mc:Choice>
        <mc:Fallback xmlns=""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AFBF6167-163E-D8D0-78F8-F2439D4C2330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5684190" y="1607207"/>
                <a:ext cx="536040" cy="111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8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EDA26791-55BE-188F-9424-E3DB4DB3490E}"/>
                  </a:ext>
                </a:extLst>
              </p14:cNvPr>
              <p14:cNvContentPartPr/>
              <p14:nvPr/>
            </p14:nvContentPartPr>
            <p14:xfrm>
              <a:off x="5365950" y="3732673"/>
              <a:ext cx="820800" cy="19728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EDA26791-55BE-188F-9424-E3DB4DB3490E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5357310" y="3724033"/>
                <a:ext cx="838440" cy="21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0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B7BC41BD-34CD-C23D-1A51-8A492A8A3234}"/>
                  </a:ext>
                </a:extLst>
              </p14:cNvPr>
              <p14:cNvContentPartPr/>
              <p14:nvPr/>
            </p14:nvContentPartPr>
            <p14:xfrm>
              <a:off x="5061030" y="3524953"/>
              <a:ext cx="288360" cy="30960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B7BC41BD-34CD-C23D-1A51-8A492A8A3234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5052390" y="3516313"/>
                <a:ext cx="306000" cy="32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A11AA866-2A39-E926-A12F-3A20A7D46E87}"/>
                  </a:ext>
                </a:extLst>
              </p14:cNvPr>
              <p14:cNvContentPartPr/>
              <p14:nvPr/>
            </p14:nvContentPartPr>
            <p14:xfrm>
              <a:off x="4701797" y="3150553"/>
              <a:ext cx="338400" cy="21096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A11AA866-2A39-E926-A12F-3A20A7D46E87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4695677" y="3144433"/>
                <a:ext cx="350640" cy="22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E97665FF-B9D3-4B27-7AF8-95867147EB20}"/>
                  </a:ext>
                </a:extLst>
              </p14:cNvPr>
              <p14:cNvContentPartPr/>
              <p14:nvPr/>
            </p14:nvContentPartPr>
            <p14:xfrm>
              <a:off x="4895477" y="3344593"/>
              <a:ext cx="136800" cy="419040"/>
            </p14:xfrm>
          </p:contentPart>
        </mc:Choice>
        <mc:Fallback xmlns=""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E97665FF-B9D3-4B27-7AF8-95867147EB20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4889357" y="3338473"/>
                <a:ext cx="149040" cy="43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36" name="Ink 135">
                <a:extLst>
                  <a:ext uri="{FF2B5EF4-FFF2-40B4-BE49-F238E27FC236}">
                    <a16:creationId xmlns:a16="http://schemas.microsoft.com/office/drawing/2014/main" id="{FC19EA12-0ABA-F720-5F51-C42EE9B34B24}"/>
                  </a:ext>
                </a:extLst>
              </p14:cNvPr>
              <p14:cNvContentPartPr/>
              <p14:nvPr/>
            </p14:nvContentPartPr>
            <p14:xfrm>
              <a:off x="3150557" y="2693173"/>
              <a:ext cx="981720" cy="1548000"/>
            </p14:xfrm>
          </p:contentPart>
        </mc:Choice>
        <mc:Fallback xmlns="">
          <p:pic>
            <p:nvPicPr>
              <p:cNvPr id="136" name="Ink 135">
                <a:extLst>
                  <a:ext uri="{FF2B5EF4-FFF2-40B4-BE49-F238E27FC236}">
                    <a16:creationId xmlns:a16="http://schemas.microsoft.com/office/drawing/2014/main" id="{FC19EA12-0ABA-F720-5F51-C42EE9B34B24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3144437" y="2687053"/>
                <a:ext cx="993960" cy="1560240"/>
              </a:xfrm>
              <a:prstGeom prst="rect">
                <a:avLst/>
              </a:prstGeom>
            </p:spPr>
          </p:pic>
        </mc:Fallback>
      </mc:AlternateContent>
      <p:grpSp>
        <p:nvGrpSpPr>
          <p:cNvPr id="140" name="Group 139">
            <a:extLst>
              <a:ext uri="{FF2B5EF4-FFF2-40B4-BE49-F238E27FC236}">
                <a16:creationId xmlns:a16="http://schemas.microsoft.com/office/drawing/2014/main" id="{3A01A260-11A0-31A2-C418-3DFC44CDAFCC}"/>
              </a:ext>
            </a:extLst>
          </p:cNvPr>
          <p:cNvGrpSpPr/>
          <p:nvPr/>
        </p:nvGrpSpPr>
        <p:grpSpPr>
          <a:xfrm>
            <a:off x="2339477" y="3501373"/>
            <a:ext cx="1373400" cy="402120"/>
            <a:chOff x="2339477" y="3501373"/>
            <a:chExt cx="1373400" cy="402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0207EC88-1C8E-113E-4523-1150AC67CBA7}"/>
                    </a:ext>
                  </a:extLst>
                </p14:cNvPr>
                <p14:cNvContentPartPr/>
                <p14:nvPr/>
              </p14:nvContentPartPr>
              <p14:xfrm>
                <a:off x="3330557" y="3741133"/>
                <a:ext cx="382320" cy="16236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0207EC88-1C8E-113E-4523-1150AC67CBA7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324437" y="3735013"/>
                  <a:ext cx="39456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2761FCEF-2196-B70F-D1A1-237EDAC74574}"/>
                    </a:ext>
                  </a:extLst>
                </p14:cNvPr>
                <p14:cNvContentPartPr/>
                <p14:nvPr/>
              </p14:nvContentPartPr>
              <p14:xfrm>
                <a:off x="2339477" y="3501373"/>
                <a:ext cx="1008000" cy="33048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2761FCEF-2196-B70F-D1A1-237EDAC74574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2333357" y="3495253"/>
                  <a:ext cx="1020240" cy="342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3860DCD4-4F0B-22F9-54AF-C5D1C0C306D5}"/>
              </a:ext>
            </a:extLst>
          </p:cNvPr>
          <p:cNvGrpSpPr/>
          <p:nvPr/>
        </p:nvGrpSpPr>
        <p:grpSpPr>
          <a:xfrm>
            <a:off x="1084860" y="3335944"/>
            <a:ext cx="1125720" cy="1046520"/>
            <a:chOff x="1084860" y="3335944"/>
            <a:chExt cx="1125720" cy="10465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2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FB3A2F47-49A4-95DB-E7C1-FA1FA454CE11}"/>
                    </a:ext>
                  </a:extLst>
                </p14:cNvPr>
                <p14:cNvContentPartPr/>
                <p14:nvPr/>
              </p14:nvContentPartPr>
              <p14:xfrm>
                <a:off x="1907100" y="3335944"/>
                <a:ext cx="303480" cy="17244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FB3A2F47-49A4-95DB-E7C1-FA1FA454CE11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898460" y="3281944"/>
                  <a:ext cx="321120" cy="28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4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466F4A15-835D-E77F-7791-B58C01BAD848}"/>
                    </a:ext>
                  </a:extLst>
                </p14:cNvPr>
                <p14:cNvContentPartPr/>
                <p14:nvPr/>
              </p14:nvContentPartPr>
              <p14:xfrm>
                <a:off x="1084860" y="3493984"/>
                <a:ext cx="869400" cy="88848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466F4A15-835D-E77F-7791-B58C01BAD848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075860" y="3440344"/>
                  <a:ext cx="887040" cy="996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id="{9D7D1562-494D-30AB-F711-9C55D5D20F5B}"/>
                  </a:ext>
                </a:extLst>
              </p14:cNvPr>
              <p14:cNvContentPartPr/>
              <p14:nvPr/>
            </p14:nvContentPartPr>
            <p14:xfrm>
              <a:off x="1650420" y="3328024"/>
              <a:ext cx="256320" cy="176040"/>
            </p14:xfrm>
          </p:contentPart>
        </mc:Choice>
        <mc:Fallback xmlns="">
          <p:pic>
            <p:nvPicPr>
              <p:cNvPr id="144" name="Ink 143">
                <a:extLst>
                  <a:ext uri="{FF2B5EF4-FFF2-40B4-BE49-F238E27FC236}">
                    <a16:creationId xmlns:a16="http://schemas.microsoft.com/office/drawing/2014/main" id="{9D7D1562-494D-30AB-F711-9C55D5D20F5B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1644300" y="3321904"/>
                <a:ext cx="268560" cy="18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145" name="Ink 144">
                <a:extLst>
                  <a:ext uri="{FF2B5EF4-FFF2-40B4-BE49-F238E27FC236}">
                    <a16:creationId xmlns:a16="http://schemas.microsoft.com/office/drawing/2014/main" id="{6FC27854-CDF1-4B69-8FF5-DE0D24AC82A1}"/>
                  </a:ext>
                </a:extLst>
              </p14:cNvPr>
              <p14:cNvContentPartPr/>
              <p14:nvPr/>
            </p14:nvContentPartPr>
            <p14:xfrm>
              <a:off x="1836900" y="3493984"/>
              <a:ext cx="711000" cy="975960"/>
            </p14:xfrm>
          </p:contentPart>
        </mc:Choice>
        <mc:Fallback xmlns="">
          <p:pic>
            <p:nvPicPr>
              <p:cNvPr id="145" name="Ink 144">
                <a:extLst>
                  <a:ext uri="{FF2B5EF4-FFF2-40B4-BE49-F238E27FC236}">
                    <a16:creationId xmlns:a16="http://schemas.microsoft.com/office/drawing/2014/main" id="{6FC27854-CDF1-4B69-8FF5-DE0D24AC82A1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1830780" y="3487864"/>
                <a:ext cx="723240" cy="98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146" name="Ink 145">
                <a:extLst>
                  <a:ext uri="{FF2B5EF4-FFF2-40B4-BE49-F238E27FC236}">
                    <a16:creationId xmlns:a16="http://schemas.microsoft.com/office/drawing/2014/main" id="{51BE6F45-E058-87ED-76C5-C201B810D779}"/>
                  </a:ext>
                </a:extLst>
              </p14:cNvPr>
              <p14:cNvContentPartPr/>
              <p14:nvPr/>
            </p14:nvContentPartPr>
            <p14:xfrm>
              <a:off x="3606660" y="3847504"/>
              <a:ext cx="312480" cy="164160"/>
            </p14:xfrm>
          </p:contentPart>
        </mc:Choice>
        <mc:Fallback xmlns="">
          <p:pic>
            <p:nvPicPr>
              <p:cNvPr id="146" name="Ink 145">
                <a:extLst>
                  <a:ext uri="{FF2B5EF4-FFF2-40B4-BE49-F238E27FC236}">
                    <a16:creationId xmlns:a16="http://schemas.microsoft.com/office/drawing/2014/main" id="{51BE6F45-E058-87ED-76C5-C201B810D779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3600540" y="3841384"/>
                <a:ext cx="324720" cy="17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149" name="Ink 148">
                <a:extLst>
                  <a:ext uri="{FF2B5EF4-FFF2-40B4-BE49-F238E27FC236}">
                    <a16:creationId xmlns:a16="http://schemas.microsoft.com/office/drawing/2014/main" id="{0BD003A0-5E28-5EFD-8247-B3B52D3FF6B1}"/>
                  </a:ext>
                </a:extLst>
              </p14:cNvPr>
              <p14:cNvContentPartPr/>
              <p14:nvPr/>
            </p14:nvContentPartPr>
            <p14:xfrm>
              <a:off x="1882980" y="3762184"/>
              <a:ext cx="308160" cy="231120"/>
            </p14:xfrm>
          </p:contentPart>
        </mc:Choice>
        <mc:Fallback xmlns="">
          <p:pic>
            <p:nvPicPr>
              <p:cNvPr id="149" name="Ink 148">
                <a:extLst>
                  <a:ext uri="{FF2B5EF4-FFF2-40B4-BE49-F238E27FC236}">
                    <a16:creationId xmlns:a16="http://schemas.microsoft.com/office/drawing/2014/main" id="{0BD003A0-5E28-5EFD-8247-B3B52D3FF6B1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1876860" y="3756064"/>
                <a:ext cx="320400" cy="243360"/>
              </a:xfrm>
              <a:prstGeom prst="rect">
                <a:avLst/>
              </a:prstGeom>
            </p:spPr>
          </p:pic>
        </mc:Fallback>
      </mc:AlternateContent>
      <p:grpSp>
        <p:nvGrpSpPr>
          <p:cNvPr id="153" name="Group 152">
            <a:extLst>
              <a:ext uri="{FF2B5EF4-FFF2-40B4-BE49-F238E27FC236}">
                <a16:creationId xmlns:a16="http://schemas.microsoft.com/office/drawing/2014/main" id="{FE6DD288-90FC-2E3A-E822-BCA56E6C942C}"/>
              </a:ext>
            </a:extLst>
          </p:cNvPr>
          <p:cNvGrpSpPr/>
          <p:nvPr/>
        </p:nvGrpSpPr>
        <p:grpSpPr>
          <a:xfrm>
            <a:off x="2163420" y="3781624"/>
            <a:ext cx="3299400" cy="486360"/>
            <a:chOff x="2163420" y="3781624"/>
            <a:chExt cx="3299400" cy="486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4F0085FE-BFFB-02C4-9372-C82CE9816C04}"/>
                    </a:ext>
                  </a:extLst>
                </p14:cNvPr>
                <p14:cNvContentPartPr/>
                <p14:nvPr/>
              </p14:nvContentPartPr>
              <p14:xfrm>
                <a:off x="4779900" y="3781624"/>
                <a:ext cx="228960" cy="17928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4F0085FE-BFFB-02C4-9372-C82CE9816C04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4773780" y="3775504"/>
                  <a:ext cx="24120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BB9D716C-059A-B1BB-3DCA-FE0E0EC4FA0E}"/>
                    </a:ext>
                  </a:extLst>
                </p14:cNvPr>
                <p14:cNvContentPartPr/>
                <p14:nvPr/>
              </p14:nvContentPartPr>
              <p14:xfrm>
                <a:off x="3915900" y="3872344"/>
                <a:ext cx="12240" cy="4680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BB9D716C-059A-B1BB-3DCA-FE0E0EC4FA0E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3909780" y="3866224"/>
                  <a:ext cx="2448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A924F035-1F77-2706-1418-4060CAAB0011}"/>
                    </a:ext>
                  </a:extLst>
                </p14:cNvPr>
                <p14:cNvContentPartPr/>
                <p14:nvPr/>
              </p14:nvContentPartPr>
              <p14:xfrm>
                <a:off x="2163420" y="3956944"/>
                <a:ext cx="3299400" cy="31104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A924F035-1F77-2706-1418-4060CAAB0011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2157300" y="3950824"/>
                  <a:ext cx="3311640" cy="32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39B45678-D2B2-BDA0-66BC-0FB6D62994F6}"/>
                    </a:ext>
                  </a:extLst>
                </p14:cNvPr>
                <p14:cNvContentPartPr/>
                <p14:nvPr/>
              </p14:nvContentPartPr>
              <p14:xfrm>
                <a:off x="4895460" y="3967744"/>
                <a:ext cx="185400" cy="29196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39B45678-D2B2-BDA0-66BC-0FB6D62994F6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4889340" y="3961624"/>
                  <a:ext cx="197640" cy="304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54" name="Ink 153">
                <a:extLst>
                  <a:ext uri="{FF2B5EF4-FFF2-40B4-BE49-F238E27FC236}">
                    <a16:creationId xmlns:a16="http://schemas.microsoft.com/office/drawing/2014/main" id="{45D8639D-6C78-F319-EC1A-03C5FE980998}"/>
                  </a:ext>
                </a:extLst>
              </p14:cNvPr>
              <p14:cNvContentPartPr/>
              <p14:nvPr/>
            </p14:nvContentPartPr>
            <p14:xfrm>
              <a:off x="3807180" y="4011304"/>
              <a:ext cx="265680" cy="266400"/>
            </p14:xfrm>
          </p:contentPart>
        </mc:Choice>
        <mc:Fallback xmlns="">
          <p:pic>
            <p:nvPicPr>
              <p:cNvPr id="154" name="Ink 153">
                <a:extLst>
                  <a:ext uri="{FF2B5EF4-FFF2-40B4-BE49-F238E27FC236}">
                    <a16:creationId xmlns:a16="http://schemas.microsoft.com/office/drawing/2014/main" id="{45D8639D-6C78-F319-EC1A-03C5FE980998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3801060" y="4005184"/>
                <a:ext cx="277920" cy="27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59" name="Ink 158">
                <a:extLst>
                  <a:ext uri="{FF2B5EF4-FFF2-40B4-BE49-F238E27FC236}">
                    <a16:creationId xmlns:a16="http://schemas.microsoft.com/office/drawing/2014/main" id="{32CBFBEF-EB88-4D0C-C2C8-F459B6144863}"/>
                  </a:ext>
                </a:extLst>
              </p14:cNvPr>
              <p14:cNvContentPartPr/>
              <p14:nvPr/>
            </p14:nvContentPartPr>
            <p14:xfrm>
              <a:off x="2966220" y="4117461"/>
              <a:ext cx="1666080" cy="2332440"/>
            </p14:xfrm>
          </p:contentPart>
        </mc:Choice>
        <mc:Fallback xmlns="">
          <p:pic>
            <p:nvPicPr>
              <p:cNvPr id="159" name="Ink 158">
                <a:extLst>
                  <a:ext uri="{FF2B5EF4-FFF2-40B4-BE49-F238E27FC236}">
                    <a16:creationId xmlns:a16="http://schemas.microsoft.com/office/drawing/2014/main" id="{32CBFBEF-EB88-4D0C-C2C8-F459B6144863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2960100" y="4111341"/>
                <a:ext cx="1678320" cy="234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160" name="Ink 159">
                <a:extLst>
                  <a:ext uri="{FF2B5EF4-FFF2-40B4-BE49-F238E27FC236}">
                    <a16:creationId xmlns:a16="http://schemas.microsoft.com/office/drawing/2014/main" id="{58F5A56E-8FEF-581C-C300-34AB70C61DD8}"/>
                  </a:ext>
                </a:extLst>
              </p14:cNvPr>
              <p14:cNvContentPartPr/>
              <p14:nvPr/>
            </p14:nvContentPartPr>
            <p14:xfrm>
              <a:off x="2487060" y="5676621"/>
              <a:ext cx="518040" cy="82800"/>
            </p14:xfrm>
          </p:contentPart>
        </mc:Choice>
        <mc:Fallback xmlns="">
          <p:pic>
            <p:nvPicPr>
              <p:cNvPr id="160" name="Ink 159">
                <a:extLst>
                  <a:ext uri="{FF2B5EF4-FFF2-40B4-BE49-F238E27FC236}">
                    <a16:creationId xmlns:a16="http://schemas.microsoft.com/office/drawing/2014/main" id="{58F5A56E-8FEF-581C-C300-34AB70C61DD8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2480940" y="5670501"/>
                <a:ext cx="530280" cy="9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158" name="Ink 157">
                <a:extLst>
                  <a:ext uri="{FF2B5EF4-FFF2-40B4-BE49-F238E27FC236}">
                    <a16:creationId xmlns:a16="http://schemas.microsoft.com/office/drawing/2014/main" id="{163C5161-08BB-12BC-9C35-67BC62FF6A0A}"/>
                  </a:ext>
                </a:extLst>
              </p14:cNvPr>
              <p14:cNvContentPartPr/>
              <p14:nvPr/>
            </p14:nvContentPartPr>
            <p14:xfrm>
              <a:off x="3344580" y="6433341"/>
              <a:ext cx="213480" cy="128880"/>
            </p14:xfrm>
          </p:contentPart>
        </mc:Choice>
        <mc:Fallback xmlns="">
          <p:pic>
            <p:nvPicPr>
              <p:cNvPr id="158" name="Ink 157">
                <a:extLst>
                  <a:ext uri="{FF2B5EF4-FFF2-40B4-BE49-F238E27FC236}">
                    <a16:creationId xmlns:a16="http://schemas.microsoft.com/office/drawing/2014/main" id="{163C5161-08BB-12BC-9C35-67BC62FF6A0A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3338460" y="6427221"/>
                <a:ext cx="225720" cy="14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161" name="Ink 160">
                <a:extLst>
                  <a:ext uri="{FF2B5EF4-FFF2-40B4-BE49-F238E27FC236}">
                    <a16:creationId xmlns:a16="http://schemas.microsoft.com/office/drawing/2014/main" id="{CA825E94-F7B5-BFE7-8C13-DA03F664DD0E}"/>
                  </a:ext>
                </a:extLst>
              </p14:cNvPr>
              <p14:cNvContentPartPr/>
              <p14:nvPr/>
            </p14:nvContentPartPr>
            <p14:xfrm>
              <a:off x="1678860" y="5736741"/>
              <a:ext cx="1319040" cy="937080"/>
            </p14:xfrm>
          </p:contentPart>
        </mc:Choice>
        <mc:Fallback xmlns="">
          <p:pic>
            <p:nvPicPr>
              <p:cNvPr id="161" name="Ink 160">
                <a:extLst>
                  <a:ext uri="{FF2B5EF4-FFF2-40B4-BE49-F238E27FC236}">
                    <a16:creationId xmlns:a16="http://schemas.microsoft.com/office/drawing/2014/main" id="{CA825E94-F7B5-BFE7-8C13-DA03F664DD0E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1672740" y="5730621"/>
                <a:ext cx="1331280" cy="949320"/>
              </a:xfrm>
              <a:prstGeom prst="rect">
                <a:avLst/>
              </a:prstGeom>
            </p:spPr>
          </p:pic>
        </mc:Fallback>
      </mc:AlternateContent>
      <p:grpSp>
        <p:nvGrpSpPr>
          <p:cNvPr id="164" name="Group 163">
            <a:extLst>
              <a:ext uri="{FF2B5EF4-FFF2-40B4-BE49-F238E27FC236}">
                <a16:creationId xmlns:a16="http://schemas.microsoft.com/office/drawing/2014/main" id="{0CD049C8-B18C-3E66-0F54-92D8A1ED0131}"/>
              </a:ext>
            </a:extLst>
          </p:cNvPr>
          <p:cNvGrpSpPr/>
          <p:nvPr/>
        </p:nvGrpSpPr>
        <p:grpSpPr>
          <a:xfrm>
            <a:off x="690300" y="5564661"/>
            <a:ext cx="1836360" cy="1100520"/>
            <a:chOff x="690300" y="5564661"/>
            <a:chExt cx="1836360" cy="1100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94DF2967-807D-9356-0028-FEFEA154DADA}"/>
                    </a:ext>
                  </a:extLst>
                </p14:cNvPr>
                <p14:cNvContentPartPr/>
                <p14:nvPr/>
              </p14:nvContentPartPr>
              <p14:xfrm>
                <a:off x="690300" y="5624421"/>
                <a:ext cx="284760" cy="15372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94DF2967-807D-9356-0028-FEFEA154DADA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684180" y="5618301"/>
                  <a:ext cx="29700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C9195F0F-6E68-D962-3C41-B6C69F634084}"/>
                    </a:ext>
                  </a:extLst>
                </p14:cNvPr>
                <p14:cNvContentPartPr/>
                <p14:nvPr/>
              </p14:nvContentPartPr>
              <p14:xfrm>
                <a:off x="2255940" y="5564661"/>
                <a:ext cx="270720" cy="13248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C9195F0F-6E68-D962-3C41-B6C69F634084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2249820" y="5558541"/>
                  <a:ext cx="28296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44E2C42B-432C-446B-F595-90655BD8703C}"/>
                    </a:ext>
                  </a:extLst>
                </p14:cNvPr>
                <p14:cNvContentPartPr/>
                <p14:nvPr/>
              </p14:nvContentPartPr>
              <p14:xfrm>
                <a:off x="1517580" y="6470781"/>
                <a:ext cx="202680" cy="13608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44E2C42B-432C-446B-F595-90655BD8703C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511460" y="6464661"/>
                  <a:ext cx="21492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8742345F-2A7D-8FC1-AC88-1376D236A9AE}"/>
                    </a:ext>
                  </a:extLst>
                </p14:cNvPr>
                <p14:cNvContentPartPr/>
                <p14:nvPr/>
              </p14:nvContentPartPr>
              <p14:xfrm>
                <a:off x="832500" y="5780301"/>
                <a:ext cx="930600" cy="88488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8742345F-2A7D-8FC1-AC88-1376D236A9AE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826380" y="5774181"/>
                  <a:ext cx="942840" cy="897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165" name="Ink 164">
                <a:extLst>
                  <a:ext uri="{FF2B5EF4-FFF2-40B4-BE49-F238E27FC236}">
                    <a16:creationId xmlns:a16="http://schemas.microsoft.com/office/drawing/2014/main" id="{ACBCF9C1-074E-2E71-D398-8DEDE3BBB78B}"/>
                  </a:ext>
                </a:extLst>
              </p14:cNvPr>
              <p14:cNvContentPartPr/>
              <p14:nvPr/>
            </p14:nvContentPartPr>
            <p14:xfrm>
              <a:off x="1645740" y="6376101"/>
              <a:ext cx="207360" cy="134640"/>
            </p14:xfrm>
          </p:contentPart>
        </mc:Choice>
        <mc:Fallback xmlns="">
          <p:pic>
            <p:nvPicPr>
              <p:cNvPr id="165" name="Ink 164">
                <a:extLst>
                  <a:ext uri="{FF2B5EF4-FFF2-40B4-BE49-F238E27FC236}">
                    <a16:creationId xmlns:a16="http://schemas.microsoft.com/office/drawing/2014/main" id="{ACBCF9C1-074E-2E71-D398-8DEDE3BBB78B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1639620" y="6369981"/>
                <a:ext cx="219600" cy="14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166" name="Ink 165">
                <a:extLst>
                  <a:ext uri="{FF2B5EF4-FFF2-40B4-BE49-F238E27FC236}">
                    <a16:creationId xmlns:a16="http://schemas.microsoft.com/office/drawing/2014/main" id="{A0313313-E635-4823-5467-247F9145A6AC}"/>
                  </a:ext>
                </a:extLst>
              </p14:cNvPr>
              <p14:cNvContentPartPr/>
              <p14:nvPr/>
            </p14:nvContentPartPr>
            <p14:xfrm>
              <a:off x="1801260" y="4170741"/>
              <a:ext cx="150120" cy="2213640"/>
            </p14:xfrm>
          </p:contentPart>
        </mc:Choice>
        <mc:Fallback xmlns="">
          <p:pic>
            <p:nvPicPr>
              <p:cNvPr id="166" name="Ink 165">
                <a:extLst>
                  <a:ext uri="{FF2B5EF4-FFF2-40B4-BE49-F238E27FC236}">
                    <a16:creationId xmlns:a16="http://schemas.microsoft.com/office/drawing/2014/main" id="{A0313313-E635-4823-5467-247F9145A6AC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1795140" y="4164621"/>
                <a:ext cx="162360" cy="222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167" name="Ink 166">
                <a:extLst>
                  <a:ext uri="{FF2B5EF4-FFF2-40B4-BE49-F238E27FC236}">
                    <a16:creationId xmlns:a16="http://schemas.microsoft.com/office/drawing/2014/main" id="{75778685-7178-4696-D89F-43E969A88C9D}"/>
                  </a:ext>
                </a:extLst>
              </p14:cNvPr>
              <p14:cNvContentPartPr/>
              <p14:nvPr/>
            </p14:nvContentPartPr>
            <p14:xfrm>
              <a:off x="965340" y="5639901"/>
              <a:ext cx="312840" cy="173880"/>
            </p14:xfrm>
          </p:contentPart>
        </mc:Choice>
        <mc:Fallback xmlns="">
          <p:pic>
            <p:nvPicPr>
              <p:cNvPr id="167" name="Ink 166">
                <a:extLst>
                  <a:ext uri="{FF2B5EF4-FFF2-40B4-BE49-F238E27FC236}">
                    <a16:creationId xmlns:a16="http://schemas.microsoft.com/office/drawing/2014/main" id="{75778685-7178-4696-D89F-43E969A88C9D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959220" y="5633781"/>
                <a:ext cx="325080" cy="18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168" name="Ink 167">
                <a:extLst>
                  <a:ext uri="{FF2B5EF4-FFF2-40B4-BE49-F238E27FC236}">
                    <a16:creationId xmlns:a16="http://schemas.microsoft.com/office/drawing/2014/main" id="{E46AAA76-1873-A5A0-B509-D69ED62E4C3D}"/>
                  </a:ext>
                </a:extLst>
              </p14:cNvPr>
              <p14:cNvContentPartPr/>
              <p14:nvPr/>
            </p14:nvContentPartPr>
            <p14:xfrm>
              <a:off x="1235340" y="5816661"/>
              <a:ext cx="198360" cy="154080"/>
            </p14:xfrm>
          </p:contentPart>
        </mc:Choice>
        <mc:Fallback xmlns="">
          <p:pic>
            <p:nvPicPr>
              <p:cNvPr id="168" name="Ink 167">
                <a:extLst>
                  <a:ext uri="{FF2B5EF4-FFF2-40B4-BE49-F238E27FC236}">
                    <a16:creationId xmlns:a16="http://schemas.microsoft.com/office/drawing/2014/main" id="{E46AAA76-1873-A5A0-B509-D69ED62E4C3D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1229220" y="5810541"/>
                <a:ext cx="210600" cy="16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169" name="Ink 168">
                <a:extLst>
                  <a:ext uri="{FF2B5EF4-FFF2-40B4-BE49-F238E27FC236}">
                    <a16:creationId xmlns:a16="http://schemas.microsoft.com/office/drawing/2014/main" id="{5F786E7B-86B9-3BC4-16D7-A54DD04FF5F6}"/>
                  </a:ext>
                </a:extLst>
              </p14:cNvPr>
              <p14:cNvContentPartPr/>
              <p14:nvPr/>
            </p14:nvContentPartPr>
            <p14:xfrm>
              <a:off x="2556900" y="5564661"/>
              <a:ext cx="206280" cy="143280"/>
            </p14:xfrm>
          </p:contentPart>
        </mc:Choice>
        <mc:Fallback xmlns="">
          <p:pic>
            <p:nvPicPr>
              <p:cNvPr id="169" name="Ink 168">
                <a:extLst>
                  <a:ext uri="{FF2B5EF4-FFF2-40B4-BE49-F238E27FC236}">
                    <a16:creationId xmlns:a16="http://schemas.microsoft.com/office/drawing/2014/main" id="{5F786E7B-86B9-3BC4-16D7-A54DD04FF5F6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2550780" y="5558541"/>
                <a:ext cx="218520" cy="15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170" name="Ink 169">
                <a:extLst>
                  <a:ext uri="{FF2B5EF4-FFF2-40B4-BE49-F238E27FC236}">
                    <a16:creationId xmlns:a16="http://schemas.microsoft.com/office/drawing/2014/main" id="{36C1125C-686D-2608-ECF3-7EE0CF981F60}"/>
                  </a:ext>
                </a:extLst>
              </p14:cNvPr>
              <p14:cNvContentPartPr/>
              <p14:nvPr/>
            </p14:nvContentPartPr>
            <p14:xfrm>
              <a:off x="2748420" y="5633061"/>
              <a:ext cx="519480" cy="373320"/>
            </p14:xfrm>
          </p:contentPart>
        </mc:Choice>
        <mc:Fallback xmlns="">
          <p:pic>
            <p:nvPicPr>
              <p:cNvPr id="170" name="Ink 169">
                <a:extLst>
                  <a:ext uri="{FF2B5EF4-FFF2-40B4-BE49-F238E27FC236}">
                    <a16:creationId xmlns:a16="http://schemas.microsoft.com/office/drawing/2014/main" id="{36C1125C-686D-2608-ECF3-7EE0CF981F60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2742300" y="5626941"/>
                <a:ext cx="531720" cy="385560"/>
              </a:xfrm>
              <a:prstGeom prst="rect">
                <a:avLst/>
              </a:prstGeom>
            </p:spPr>
          </p:pic>
        </mc:Fallback>
      </mc:AlternateContent>
      <p:grpSp>
        <p:nvGrpSpPr>
          <p:cNvPr id="174" name="Group 173">
            <a:extLst>
              <a:ext uri="{FF2B5EF4-FFF2-40B4-BE49-F238E27FC236}">
                <a16:creationId xmlns:a16="http://schemas.microsoft.com/office/drawing/2014/main" id="{06B4B645-CBFB-6420-2049-D46CC9BD24AA}"/>
              </a:ext>
            </a:extLst>
          </p:cNvPr>
          <p:cNvGrpSpPr/>
          <p:nvPr/>
        </p:nvGrpSpPr>
        <p:grpSpPr>
          <a:xfrm>
            <a:off x="3601586" y="5594207"/>
            <a:ext cx="1662840" cy="957240"/>
            <a:chOff x="3601586" y="5594207"/>
            <a:chExt cx="1662840" cy="957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C14D2FCF-2258-6AF8-2346-B0FDA8B5B25A}"/>
                    </a:ext>
                  </a:extLst>
                </p14:cNvPr>
                <p14:cNvContentPartPr/>
                <p14:nvPr/>
              </p14:nvContentPartPr>
              <p14:xfrm>
                <a:off x="3601586" y="6397727"/>
                <a:ext cx="249480" cy="15372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C14D2FCF-2258-6AF8-2346-B0FDA8B5B25A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3595466" y="6391607"/>
                  <a:ext cx="26172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FEE24A7D-ED21-74B9-8AE7-918EF2606977}"/>
                    </a:ext>
                  </a:extLst>
                </p14:cNvPr>
                <p14:cNvContentPartPr/>
                <p14:nvPr/>
              </p14:nvContentPartPr>
              <p14:xfrm>
                <a:off x="3834146" y="5594207"/>
                <a:ext cx="1430280" cy="86652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FEE24A7D-ED21-74B9-8AE7-918EF2606977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3828026" y="5588087"/>
                  <a:ext cx="1442520" cy="8787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75" name="TextBox 174">
            <a:extLst>
              <a:ext uri="{FF2B5EF4-FFF2-40B4-BE49-F238E27FC236}">
                <a16:creationId xmlns:a16="http://schemas.microsoft.com/office/drawing/2014/main" id="{55D28F8C-8F0A-F954-A621-9BE27E737EA2}"/>
              </a:ext>
            </a:extLst>
          </p:cNvPr>
          <p:cNvSpPr txBox="1"/>
          <p:nvPr/>
        </p:nvSpPr>
        <p:spPr>
          <a:xfrm>
            <a:off x="5488661" y="2596525"/>
            <a:ext cx="550151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600" dirty="0">
                <a:solidFill>
                  <a:schemeClr val="bg1"/>
                </a:solidFill>
              </a:rPr>
              <a:t>Appendix 1</a:t>
            </a: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231AC6FD-9C7F-735E-48DC-27D30E2C522A}"/>
              </a:ext>
            </a:extLst>
          </p:cNvPr>
          <p:cNvSpPr txBox="1"/>
          <p:nvPr/>
        </p:nvSpPr>
        <p:spPr>
          <a:xfrm>
            <a:off x="4920678" y="6234457"/>
            <a:ext cx="163057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/>
              <a:t>As appendix 1, but</a:t>
            </a:r>
          </a:p>
          <a:p>
            <a:r>
              <a:rPr lang="en-GB" sz="1100" dirty="0"/>
              <a:t>with chapter completed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177" name="Ink 176">
                <a:extLst>
                  <a:ext uri="{FF2B5EF4-FFF2-40B4-BE49-F238E27FC236}">
                    <a16:creationId xmlns:a16="http://schemas.microsoft.com/office/drawing/2014/main" id="{9D5489CD-C5A0-CDC5-DE24-0201667E1D0D}"/>
                  </a:ext>
                </a:extLst>
              </p14:cNvPr>
              <p14:cNvContentPartPr/>
              <p14:nvPr/>
            </p14:nvContentPartPr>
            <p14:xfrm>
              <a:off x="3867077" y="5585387"/>
              <a:ext cx="3251160" cy="1232640"/>
            </p14:xfrm>
          </p:contentPart>
        </mc:Choice>
        <mc:Fallback xmlns="">
          <p:pic>
            <p:nvPicPr>
              <p:cNvPr id="177" name="Ink 176">
                <a:extLst>
                  <a:ext uri="{FF2B5EF4-FFF2-40B4-BE49-F238E27FC236}">
                    <a16:creationId xmlns:a16="http://schemas.microsoft.com/office/drawing/2014/main" id="{9D5489CD-C5A0-CDC5-DE24-0201667E1D0D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3860957" y="5579267"/>
                <a:ext cx="3263400" cy="1244880"/>
              </a:xfrm>
              <a:prstGeom prst="rect">
                <a:avLst/>
              </a:prstGeom>
            </p:spPr>
          </p:pic>
        </mc:Fallback>
      </mc:AlternateContent>
      <p:sp>
        <p:nvSpPr>
          <p:cNvPr id="178" name="TextBox 177">
            <a:extLst>
              <a:ext uri="{FF2B5EF4-FFF2-40B4-BE49-F238E27FC236}">
                <a16:creationId xmlns:a16="http://schemas.microsoft.com/office/drawing/2014/main" id="{A64CF89F-553A-C0CB-2783-142C292E4F31}"/>
              </a:ext>
            </a:extLst>
          </p:cNvPr>
          <p:cNvSpPr txBox="1"/>
          <p:nvPr/>
        </p:nvSpPr>
        <p:spPr>
          <a:xfrm>
            <a:off x="6936436" y="5926681"/>
            <a:ext cx="1510350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50" dirty="0"/>
              <a:t>Only when all chapters</a:t>
            </a:r>
          </a:p>
          <a:p>
            <a:r>
              <a:rPr lang="en-GB" sz="1050" dirty="0"/>
              <a:t>In activity passed</a:t>
            </a:r>
          </a:p>
        </p:txBody>
      </p: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71B48E3A-9481-EA9C-A2B1-1AF7DA9D9D60}"/>
              </a:ext>
            </a:extLst>
          </p:cNvPr>
          <p:cNvGrpSpPr/>
          <p:nvPr/>
        </p:nvGrpSpPr>
        <p:grpSpPr>
          <a:xfrm>
            <a:off x="7584261" y="4457687"/>
            <a:ext cx="558000" cy="462600"/>
            <a:chOff x="7584261" y="4457687"/>
            <a:chExt cx="558000" cy="462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81074D60-9119-8C7B-1F24-64B79FCF0C4B}"/>
                    </a:ext>
                  </a:extLst>
                </p14:cNvPr>
                <p14:cNvContentPartPr/>
                <p14:nvPr/>
              </p14:nvContentPartPr>
              <p14:xfrm>
                <a:off x="7584261" y="4745687"/>
                <a:ext cx="558000" cy="17460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81074D60-9119-8C7B-1F24-64B79FCF0C4B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578141" y="4739567"/>
                  <a:ext cx="57024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F90DC239-0813-9919-9D1E-315FC7A5FB19}"/>
                    </a:ext>
                  </a:extLst>
                </p14:cNvPr>
                <p14:cNvContentPartPr/>
                <p14:nvPr/>
              </p14:nvContentPartPr>
              <p14:xfrm>
                <a:off x="7690101" y="4471007"/>
                <a:ext cx="20160" cy="14436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F90DC239-0813-9919-9D1E-315FC7A5FB19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683981" y="4464887"/>
                  <a:ext cx="3240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313164F7-82CB-5E77-2F84-4AC948B442E2}"/>
                    </a:ext>
                  </a:extLst>
                </p14:cNvPr>
                <p14:cNvContentPartPr/>
                <p14:nvPr/>
              </p14:nvContentPartPr>
              <p14:xfrm>
                <a:off x="7695861" y="4463087"/>
                <a:ext cx="31680" cy="180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313164F7-82CB-5E77-2F84-4AC948B442E2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689741" y="4456967"/>
                  <a:ext cx="43920" cy="1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B35D476B-2BAE-4394-682F-2D44E0FA295F}"/>
                    </a:ext>
                  </a:extLst>
                </p14:cNvPr>
                <p14:cNvContentPartPr/>
                <p14:nvPr/>
              </p14:nvContentPartPr>
              <p14:xfrm>
                <a:off x="7709541" y="4514567"/>
                <a:ext cx="49680" cy="324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B35D476B-2BAE-4394-682F-2D44E0FA295F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703421" y="4508447"/>
                  <a:ext cx="61920" cy="1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2D31F329-5CA1-AB68-C521-7AA3550D4E2F}"/>
                    </a:ext>
                  </a:extLst>
                </p14:cNvPr>
                <p14:cNvContentPartPr/>
                <p14:nvPr/>
              </p14:nvContentPartPr>
              <p14:xfrm>
                <a:off x="7812861" y="4463447"/>
                <a:ext cx="17280" cy="1908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2D31F329-5CA1-AB68-C521-7AA3550D4E2F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7806741" y="4457327"/>
                  <a:ext cx="2952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89F42CE6-856A-14BD-9F74-050FB5F9659F}"/>
                    </a:ext>
                  </a:extLst>
                </p14:cNvPr>
                <p14:cNvContentPartPr/>
                <p14:nvPr/>
              </p14:nvContentPartPr>
              <p14:xfrm>
                <a:off x="7802061" y="4541927"/>
                <a:ext cx="360" cy="3492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89F42CE6-856A-14BD-9F74-050FB5F9659F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7795941" y="4535807"/>
                  <a:ext cx="1260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21E4DAA8-36A8-7F05-6567-022F380F8B2A}"/>
                    </a:ext>
                  </a:extLst>
                </p14:cNvPr>
                <p14:cNvContentPartPr/>
                <p14:nvPr/>
              </p14:nvContentPartPr>
              <p14:xfrm>
                <a:off x="7848141" y="4468487"/>
                <a:ext cx="16200" cy="13572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21E4DAA8-36A8-7F05-6567-022F380F8B2A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7842021" y="4462367"/>
                  <a:ext cx="2844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2CBA42ED-9367-FB89-7755-A1943E66876D}"/>
                    </a:ext>
                  </a:extLst>
                </p14:cNvPr>
                <p14:cNvContentPartPr/>
                <p14:nvPr/>
              </p14:nvContentPartPr>
              <p14:xfrm>
                <a:off x="7921941" y="4457687"/>
                <a:ext cx="5760" cy="15228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2CBA42ED-9367-FB89-7755-A1943E66876D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7915821" y="4451567"/>
                  <a:ext cx="1800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F359DAFE-405B-4AC0-8205-9E0C3B2AE617}"/>
                    </a:ext>
                  </a:extLst>
                </p14:cNvPr>
                <p14:cNvContentPartPr/>
                <p14:nvPr/>
              </p14:nvContentPartPr>
              <p14:xfrm>
                <a:off x="7769301" y="4670447"/>
                <a:ext cx="15840" cy="3492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F359DAFE-405B-4AC0-8205-9E0C3B2AE617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7763181" y="4664327"/>
                  <a:ext cx="2808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AC787CF1-A607-523A-D988-279739A49142}"/>
                    </a:ext>
                  </a:extLst>
                </p14:cNvPr>
                <p14:cNvContentPartPr/>
                <p14:nvPr/>
              </p14:nvContentPartPr>
              <p14:xfrm>
                <a:off x="7796661" y="4694207"/>
                <a:ext cx="9720" cy="8352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AC787CF1-A607-523A-D988-279739A49142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7790541" y="4688087"/>
                  <a:ext cx="2196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5C3E7F38-FD93-DC2B-00D1-57C9D73968FF}"/>
                    </a:ext>
                  </a:extLst>
                </p14:cNvPr>
                <p14:cNvContentPartPr/>
                <p14:nvPr/>
              </p14:nvContentPartPr>
              <p14:xfrm>
                <a:off x="7851021" y="4664327"/>
                <a:ext cx="123840" cy="12024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5C3E7F38-FD93-DC2B-00D1-57C9D73968FF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844901" y="4658207"/>
                  <a:ext cx="136080" cy="132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191" name="Ink 190">
                <a:extLst>
                  <a:ext uri="{FF2B5EF4-FFF2-40B4-BE49-F238E27FC236}">
                    <a16:creationId xmlns:a16="http://schemas.microsoft.com/office/drawing/2014/main" id="{B8B74C14-5532-0D50-CE28-D55F5535F6E0}"/>
                  </a:ext>
                </a:extLst>
              </p14:cNvPr>
              <p14:cNvContentPartPr/>
              <p14:nvPr/>
            </p14:nvContentPartPr>
            <p14:xfrm>
              <a:off x="8424861" y="5083367"/>
              <a:ext cx="276480" cy="186120"/>
            </p14:xfrm>
          </p:contentPart>
        </mc:Choice>
        <mc:Fallback xmlns="">
          <p:pic>
            <p:nvPicPr>
              <p:cNvPr id="191" name="Ink 190">
                <a:extLst>
                  <a:ext uri="{FF2B5EF4-FFF2-40B4-BE49-F238E27FC236}">
                    <a16:creationId xmlns:a16="http://schemas.microsoft.com/office/drawing/2014/main" id="{B8B74C14-5532-0D50-CE28-D55F5535F6E0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8418741" y="5077247"/>
                <a:ext cx="288720" cy="198360"/>
              </a:xfrm>
              <a:prstGeom prst="rect">
                <a:avLst/>
              </a:prstGeom>
            </p:spPr>
          </p:pic>
        </mc:Fallback>
      </mc:AlternateContent>
      <p:sp>
        <p:nvSpPr>
          <p:cNvPr id="192" name="TextBox 191">
            <a:extLst>
              <a:ext uri="{FF2B5EF4-FFF2-40B4-BE49-F238E27FC236}">
                <a16:creationId xmlns:a16="http://schemas.microsoft.com/office/drawing/2014/main" id="{AEB204DB-27DE-C4B9-6EF3-DD6D838EAA62}"/>
              </a:ext>
            </a:extLst>
          </p:cNvPr>
          <p:cNvSpPr txBox="1"/>
          <p:nvPr/>
        </p:nvSpPr>
        <p:spPr>
          <a:xfrm>
            <a:off x="5081229" y="776514"/>
            <a:ext cx="85632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/>
              <a:t>Appendix 2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193" name="Ink 192">
                <a:extLst>
                  <a:ext uri="{FF2B5EF4-FFF2-40B4-BE49-F238E27FC236}">
                    <a16:creationId xmlns:a16="http://schemas.microsoft.com/office/drawing/2014/main" id="{AD75C007-21D4-4027-3FA6-75D0CC153C49}"/>
                  </a:ext>
                </a:extLst>
              </p14:cNvPr>
              <p14:cNvContentPartPr/>
              <p14:nvPr/>
            </p14:nvContentPartPr>
            <p14:xfrm>
              <a:off x="8705661" y="5090567"/>
              <a:ext cx="838080" cy="140040"/>
            </p14:xfrm>
          </p:contentPart>
        </mc:Choice>
        <mc:Fallback xmlns="">
          <p:pic>
            <p:nvPicPr>
              <p:cNvPr id="193" name="Ink 192">
                <a:extLst>
                  <a:ext uri="{FF2B5EF4-FFF2-40B4-BE49-F238E27FC236}">
                    <a16:creationId xmlns:a16="http://schemas.microsoft.com/office/drawing/2014/main" id="{AD75C007-21D4-4027-3FA6-75D0CC153C49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8699541" y="5084447"/>
                <a:ext cx="850320" cy="152280"/>
              </a:xfrm>
              <a:prstGeom prst="rect">
                <a:avLst/>
              </a:prstGeom>
            </p:spPr>
          </p:pic>
        </mc:Fallback>
      </mc:AlternateContent>
      <p:sp>
        <p:nvSpPr>
          <p:cNvPr id="194" name="TextBox 193">
            <a:extLst>
              <a:ext uri="{FF2B5EF4-FFF2-40B4-BE49-F238E27FC236}">
                <a16:creationId xmlns:a16="http://schemas.microsoft.com/office/drawing/2014/main" id="{48BA9649-4496-9FEA-066A-E64E1B7CC2D8}"/>
              </a:ext>
            </a:extLst>
          </p:cNvPr>
          <p:cNvSpPr txBox="1"/>
          <p:nvPr/>
        </p:nvSpPr>
        <p:spPr>
          <a:xfrm>
            <a:off x="9321827" y="5585387"/>
            <a:ext cx="1332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/>
              <a:t>As appendix 2, but with</a:t>
            </a:r>
          </a:p>
          <a:p>
            <a:r>
              <a:rPr lang="en-GB" sz="900" dirty="0"/>
              <a:t>1 activity completed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195" name="Ink 194">
                <a:extLst>
                  <a:ext uri="{FF2B5EF4-FFF2-40B4-BE49-F238E27FC236}">
                    <a16:creationId xmlns:a16="http://schemas.microsoft.com/office/drawing/2014/main" id="{B9389A45-EDAA-A069-0245-BA3A07EB34B3}"/>
                  </a:ext>
                </a:extLst>
              </p14:cNvPr>
              <p14:cNvContentPartPr/>
              <p14:nvPr/>
            </p14:nvContentPartPr>
            <p14:xfrm>
              <a:off x="6782541" y="2658227"/>
              <a:ext cx="473400" cy="190080"/>
            </p14:xfrm>
          </p:contentPart>
        </mc:Choice>
        <mc:Fallback xmlns="">
          <p:pic>
            <p:nvPicPr>
              <p:cNvPr id="195" name="Ink 194">
                <a:extLst>
                  <a:ext uri="{FF2B5EF4-FFF2-40B4-BE49-F238E27FC236}">
                    <a16:creationId xmlns:a16="http://schemas.microsoft.com/office/drawing/2014/main" id="{B9389A45-EDAA-A069-0245-BA3A07EB34B3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6776421" y="2652107"/>
                <a:ext cx="485640" cy="202320"/>
              </a:xfrm>
              <a:prstGeom prst="rect">
                <a:avLst/>
              </a:prstGeom>
            </p:spPr>
          </p:pic>
        </mc:Fallback>
      </mc:AlternateContent>
      <p:grpSp>
        <p:nvGrpSpPr>
          <p:cNvPr id="197" name="Group 196">
            <a:extLst>
              <a:ext uri="{FF2B5EF4-FFF2-40B4-BE49-F238E27FC236}">
                <a16:creationId xmlns:a16="http://schemas.microsoft.com/office/drawing/2014/main" id="{6F66F31D-6CBA-0231-9419-26EBC325F432}"/>
              </a:ext>
            </a:extLst>
          </p:cNvPr>
          <p:cNvGrpSpPr/>
          <p:nvPr/>
        </p:nvGrpSpPr>
        <p:grpSpPr>
          <a:xfrm>
            <a:off x="3238037" y="211667"/>
            <a:ext cx="3573664" cy="2937086"/>
            <a:chOff x="3238037" y="211667"/>
            <a:chExt cx="3573664" cy="2937086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AE038C66-E936-34CF-7543-4D5D14CDEBDE}"/>
                    </a:ext>
                  </a:extLst>
                </p14:cNvPr>
                <p14:cNvContentPartPr/>
                <p14:nvPr/>
              </p14:nvContentPartPr>
              <p14:xfrm>
                <a:off x="4286357" y="2035273"/>
                <a:ext cx="713160" cy="111348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AE038C66-E936-34CF-7543-4D5D14CDEBDE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4280237" y="2029153"/>
                  <a:ext cx="725400" cy="11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9F18E8A8-9E97-FC17-8EB1-BD4D30E99DCF}"/>
                    </a:ext>
                  </a:extLst>
                </p14:cNvPr>
                <p14:cNvContentPartPr/>
                <p14:nvPr/>
              </p14:nvContentPartPr>
              <p14:xfrm>
                <a:off x="3238037" y="1888213"/>
                <a:ext cx="119880" cy="16272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9F18E8A8-9E97-FC17-8EB1-BD4D30E99DCF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3231917" y="1882093"/>
                  <a:ext cx="13212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7C538A7C-B933-B17D-D345-2EB4F93981CB}"/>
                    </a:ext>
                  </a:extLst>
                </p14:cNvPr>
                <p14:cNvContentPartPr/>
                <p14:nvPr/>
              </p14:nvContentPartPr>
              <p14:xfrm>
                <a:off x="3394997" y="1944013"/>
                <a:ext cx="93600" cy="8784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7C538A7C-B933-B17D-D345-2EB4F93981CB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3388877" y="1937893"/>
                  <a:ext cx="10584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C1731D80-21F6-55A8-29A1-91EC15843CEF}"/>
                    </a:ext>
                  </a:extLst>
                </p14:cNvPr>
                <p14:cNvContentPartPr/>
                <p14:nvPr/>
              </p14:nvContentPartPr>
              <p14:xfrm>
                <a:off x="3526757" y="1908373"/>
                <a:ext cx="94320" cy="10152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C1731D80-21F6-55A8-29A1-91EC15843CEF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3520637" y="1902253"/>
                  <a:ext cx="10656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A408F777-A8E5-053B-046A-02CAD307D7F9}"/>
                    </a:ext>
                  </a:extLst>
                </p14:cNvPr>
                <p14:cNvContentPartPr/>
                <p14:nvPr/>
              </p14:nvContentPartPr>
              <p14:xfrm>
                <a:off x="3626117" y="1926373"/>
                <a:ext cx="65160" cy="7200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A408F777-A8E5-053B-046A-02CAD307D7F9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3619997" y="1920253"/>
                  <a:ext cx="7740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5FA6EE33-B43E-9EB6-0FEC-1066A1CA302B}"/>
                    </a:ext>
                  </a:extLst>
                </p14:cNvPr>
                <p14:cNvContentPartPr/>
                <p14:nvPr/>
              </p14:nvContentPartPr>
              <p14:xfrm>
                <a:off x="3782717" y="1858333"/>
                <a:ext cx="1800" cy="15444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5FA6EE33-B43E-9EB6-0FEC-1066A1CA302B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3776597" y="1852213"/>
                  <a:ext cx="1404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739D66E6-BE99-D535-98C3-967D0A99EF95}"/>
                    </a:ext>
                  </a:extLst>
                </p14:cNvPr>
                <p14:cNvContentPartPr/>
                <p14:nvPr/>
              </p14:nvContentPartPr>
              <p14:xfrm>
                <a:off x="3844997" y="1833853"/>
                <a:ext cx="1440" cy="17136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739D66E6-BE99-D535-98C3-967D0A99EF95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3838877" y="1827733"/>
                  <a:ext cx="1368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B575FC4E-F6C4-9A81-7DAD-374E002CE671}"/>
                    </a:ext>
                  </a:extLst>
                </p14:cNvPr>
                <p14:cNvContentPartPr/>
                <p14:nvPr/>
              </p14:nvContentPartPr>
              <p14:xfrm>
                <a:off x="3986117" y="1831333"/>
                <a:ext cx="114120" cy="20592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B575FC4E-F6C4-9A81-7DAD-374E002CE671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3979997" y="1825213"/>
                  <a:ext cx="12636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4B1EF7CF-5B82-2188-A6BE-5D9386454881}"/>
                    </a:ext>
                  </a:extLst>
                </p14:cNvPr>
                <p14:cNvContentPartPr/>
                <p14:nvPr/>
              </p14:nvContentPartPr>
              <p14:xfrm>
                <a:off x="4203917" y="1888213"/>
                <a:ext cx="66240" cy="9900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4B1EF7CF-5B82-2188-A6BE-5D9386454881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4197797" y="1882093"/>
                  <a:ext cx="7848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513D9295-CC9B-7E43-42ED-86FCEC0A6D7F}"/>
                    </a:ext>
                  </a:extLst>
                </p14:cNvPr>
                <p14:cNvContentPartPr/>
                <p14:nvPr/>
              </p14:nvContentPartPr>
              <p14:xfrm>
                <a:off x="4310477" y="1887853"/>
                <a:ext cx="188640" cy="12780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513D9295-CC9B-7E43-42ED-86FCEC0A6D7F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4304357" y="1881733"/>
                  <a:ext cx="20088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CD8CA83E-AE0F-B980-8A10-8989BA2B61E4}"/>
                    </a:ext>
                  </a:extLst>
                </p14:cNvPr>
                <p14:cNvContentPartPr/>
                <p14:nvPr/>
              </p14:nvContentPartPr>
              <p14:xfrm>
                <a:off x="4539077" y="1811893"/>
                <a:ext cx="227160" cy="19260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CD8CA83E-AE0F-B980-8A10-8989BA2B61E4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4532957" y="1805773"/>
                  <a:ext cx="23940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98FE867D-A66B-A9B7-7621-E0AAD9007E10}"/>
                    </a:ext>
                  </a:extLst>
                </p14:cNvPr>
                <p14:cNvContentPartPr/>
                <p14:nvPr/>
              </p14:nvContentPartPr>
              <p14:xfrm>
                <a:off x="3272957" y="2140573"/>
                <a:ext cx="403920" cy="16308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98FE867D-A66B-A9B7-7621-E0AAD9007E10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3266837" y="2134453"/>
                  <a:ext cx="41616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72AD6429-E950-D135-2536-38340C3A3C96}"/>
                    </a:ext>
                  </a:extLst>
                </p14:cNvPr>
                <p14:cNvContentPartPr/>
                <p14:nvPr/>
              </p14:nvContentPartPr>
              <p14:xfrm>
                <a:off x="3686237" y="2204293"/>
                <a:ext cx="98280" cy="9648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72AD6429-E950-D135-2536-38340C3A3C96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3680117" y="2197813"/>
                  <a:ext cx="11052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E736B3CA-6CC7-D184-43C0-77F33F09B80A}"/>
                    </a:ext>
                  </a:extLst>
                </p14:cNvPr>
                <p14:cNvContentPartPr/>
                <p14:nvPr/>
              </p14:nvContentPartPr>
              <p14:xfrm>
                <a:off x="3827717" y="2242093"/>
                <a:ext cx="69480" cy="7848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E736B3CA-6CC7-D184-43C0-77F33F09B80A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3821597" y="2235973"/>
                  <a:ext cx="8172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7274A9FF-2E0F-0316-109E-B255EB08587F}"/>
                    </a:ext>
                  </a:extLst>
                </p14:cNvPr>
                <p14:cNvContentPartPr/>
                <p14:nvPr/>
              </p14:nvContentPartPr>
              <p14:xfrm>
                <a:off x="3910517" y="2223373"/>
                <a:ext cx="338760" cy="13716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7274A9FF-2E0F-0316-109E-B255EB08587F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3904397" y="2217253"/>
                  <a:ext cx="35100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09148B78-B154-C73B-9CB8-DBFAA70A649E}"/>
                    </a:ext>
                  </a:extLst>
                </p14:cNvPr>
                <p14:cNvContentPartPr/>
                <p14:nvPr/>
              </p14:nvContentPartPr>
              <p14:xfrm>
                <a:off x="4204637" y="2269813"/>
                <a:ext cx="185040" cy="16056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09148B78-B154-C73B-9CB8-DBFAA70A649E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4198517" y="2263693"/>
                  <a:ext cx="19728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7012D858-FF85-2F6B-A4CA-47E043A5635F}"/>
                    </a:ext>
                  </a:extLst>
                </p14:cNvPr>
                <p14:cNvContentPartPr/>
                <p14:nvPr/>
              </p14:nvContentPartPr>
              <p14:xfrm>
                <a:off x="3273677" y="2089813"/>
                <a:ext cx="360" cy="5472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7012D858-FF85-2F6B-A4CA-47E043A5635F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3267557" y="2083693"/>
                  <a:ext cx="1260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D4B2A95F-3EC2-347F-3413-001F4288505F}"/>
                    </a:ext>
                  </a:extLst>
                </p14:cNvPr>
                <p14:cNvContentPartPr/>
                <p14:nvPr/>
              </p14:nvContentPartPr>
              <p14:xfrm>
                <a:off x="4299677" y="2043373"/>
                <a:ext cx="145800" cy="12168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D4B2A95F-3EC2-347F-3413-001F4288505F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4293557" y="2037253"/>
                  <a:ext cx="15804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132BA522-1C1B-E640-C7DB-8255F9A9A0C8}"/>
                    </a:ext>
                  </a:extLst>
                </p14:cNvPr>
                <p14:cNvContentPartPr/>
                <p14:nvPr/>
              </p14:nvContentPartPr>
              <p14:xfrm>
                <a:off x="3583637" y="2364853"/>
                <a:ext cx="191520" cy="33192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132BA522-1C1B-E640-C7DB-8255F9A9A0C8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3577517" y="2358733"/>
                  <a:ext cx="203760" cy="34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51B54A87-01E7-EC07-416A-B2DDC8C7E8BA}"/>
                    </a:ext>
                  </a:extLst>
                </p14:cNvPr>
                <p14:cNvContentPartPr/>
                <p14:nvPr/>
              </p14:nvContentPartPr>
              <p14:xfrm>
                <a:off x="3813981" y="211667"/>
                <a:ext cx="2997720" cy="252072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51B54A87-01E7-EC07-416A-B2DDC8C7E8BA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3807861" y="205547"/>
                  <a:ext cx="3009960" cy="2532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198" name="Ink 197">
                <a:extLst>
                  <a:ext uri="{FF2B5EF4-FFF2-40B4-BE49-F238E27FC236}">
                    <a16:creationId xmlns:a16="http://schemas.microsoft.com/office/drawing/2014/main" id="{7D46F9EB-648D-A8C1-D202-0E7284D6A8A6}"/>
                  </a:ext>
                </a:extLst>
              </p14:cNvPr>
              <p14:cNvContentPartPr/>
              <p14:nvPr/>
            </p14:nvContentPartPr>
            <p14:xfrm>
              <a:off x="940500" y="143349"/>
              <a:ext cx="2907720" cy="335880"/>
            </p14:xfrm>
          </p:contentPart>
        </mc:Choice>
        <mc:Fallback xmlns="">
          <p:pic>
            <p:nvPicPr>
              <p:cNvPr id="198" name="Ink 197">
                <a:extLst>
                  <a:ext uri="{FF2B5EF4-FFF2-40B4-BE49-F238E27FC236}">
                    <a16:creationId xmlns:a16="http://schemas.microsoft.com/office/drawing/2014/main" id="{7D46F9EB-648D-A8C1-D202-0E7284D6A8A6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934380" y="137229"/>
                <a:ext cx="2919960" cy="34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199" name="Ink 198">
                <a:extLst>
                  <a:ext uri="{FF2B5EF4-FFF2-40B4-BE49-F238E27FC236}">
                    <a16:creationId xmlns:a16="http://schemas.microsoft.com/office/drawing/2014/main" id="{CAA48139-D6A8-49C3-BC18-34CF1307CE92}"/>
                  </a:ext>
                </a:extLst>
              </p14:cNvPr>
              <p14:cNvContentPartPr/>
              <p14:nvPr/>
            </p14:nvContentPartPr>
            <p14:xfrm>
              <a:off x="6761661" y="1781349"/>
              <a:ext cx="394200" cy="203760"/>
            </p14:xfrm>
          </p:contentPart>
        </mc:Choice>
        <mc:Fallback xmlns="">
          <p:pic>
            <p:nvPicPr>
              <p:cNvPr id="199" name="Ink 198">
                <a:extLst>
                  <a:ext uri="{FF2B5EF4-FFF2-40B4-BE49-F238E27FC236}">
                    <a16:creationId xmlns:a16="http://schemas.microsoft.com/office/drawing/2014/main" id="{CAA48139-D6A8-49C3-BC18-34CF1307CE92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6755541" y="1775229"/>
                <a:ext cx="40644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200" name="Ink 199">
                <a:extLst>
                  <a:ext uri="{FF2B5EF4-FFF2-40B4-BE49-F238E27FC236}">
                    <a16:creationId xmlns:a16="http://schemas.microsoft.com/office/drawing/2014/main" id="{1EAFAF5E-FB2F-EABD-B481-A7105206D4BB}"/>
                  </a:ext>
                </a:extLst>
              </p14:cNvPr>
              <p14:cNvContentPartPr/>
              <p14:nvPr/>
            </p14:nvContentPartPr>
            <p14:xfrm>
              <a:off x="7151541" y="1877109"/>
              <a:ext cx="1224360" cy="310320"/>
            </p14:xfrm>
          </p:contentPart>
        </mc:Choice>
        <mc:Fallback xmlns="">
          <p:pic>
            <p:nvPicPr>
              <p:cNvPr id="200" name="Ink 199">
                <a:extLst>
                  <a:ext uri="{FF2B5EF4-FFF2-40B4-BE49-F238E27FC236}">
                    <a16:creationId xmlns:a16="http://schemas.microsoft.com/office/drawing/2014/main" id="{1EAFAF5E-FB2F-EABD-B481-A7105206D4BB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7145421" y="1870989"/>
                <a:ext cx="1236600" cy="32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201" name="Ink 200">
                <a:extLst>
                  <a:ext uri="{FF2B5EF4-FFF2-40B4-BE49-F238E27FC236}">
                    <a16:creationId xmlns:a16="http://schemas.microsoft.com/office/drawing/2014/main" id="{F3048A88-3879-9470-13AA-343D5568FB8B}"/>
                  </a:ext>
                </a:extLst>
              </p14:cNvPr>
              <p14:cNvContentPartPr/>
              <p14:nvPr/>
            </p14:nvContentPartPr>
            <p14:xfrm>
              <a:off x="8396781" y="2356629"/>
              <a:ext cx="269280" cy="147600"/>
            </p14:xfrm>
          </p:contentPart>
        </mc:Choice>
        <mc:Fallback xmlns="">
          <p:pic>
            <p:nvPicPr>
              <p:cNvPr id="201" name="Ink 200">
                <a:extLst>
                  <a:ext uri="{FF2B5EF4-FFF2-40B4-BE49-F238E27FC236}">
                    <a16:creationId xmlns:a16="http://schemas.microsoft.com/office/drawing/2014/main" id="{F3048A88-3879-9470-13AA-343D5568FB8B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8390661" y="2350509"/>
                <a:ext cx="281520" cy="15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4">
            <p14:nvContentPartPr>
              <p14:cNvPr id="202" name="Ink 201">
                <a:extLst>
                  <a:ext uri="{FF2B5EF4-FFF2-40B4-BE49-F238E27FC236}">
                    <a16:creationId xmlns:a16="http://schemas.microsoft.com/office/drawing/2014/main" id="{90ABD54B-0173-1974-3D2F-6857004CEEBA}"/>
                  </a:ext>
                </a:extLst>
              </p14:cNvPr>
              <p14:cNvContentPartPr/>
              <p14:nvPr/>
            </p14:nvContentPartPr>
            <p14:xfrm>
              <a:off x="5851581" y="1492989"/>
              <a:ext cx="2549520" cy="1966680"/>
            </p14:xfrm>
          </p:contentPart>
        </mc:Choice>
        <mc:Fallback xmlns="">
          <p:pic>
            <p:nvPicPr>
              <p:cNvPr id="202" name="Ink 201">
                <a:extLst>
                  <a:ext uri="{FF2B5EF4-FFF2-40B4-BE49-F238E27FC236}">
                    <a16:creationId xmlns:a16="http://schemas.microsoft.com/office/drawing/2014/main" id="{90ABD54B-0173-1974-3D2F-6857004CEEBA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5845461" y="1486869"/>
                <a:ext cx="2561760" cy="197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6">
            <p14:nvContentPartPr>
              <p14:cNvPr id="203" name="Ink 202">
                <a:extLst>
                  <a:ext uri="{FF2B5EF4-FFF2-40B4-BE49-F238E27FC236}">
                    <a16:creationId xmlns:a16="http://schemas.microsoft.com/office/drawing/2014/main" id="{25E16386-2F17-79C8-576E-D3D42590C0BD}"/>
                  </a:ext>
                </a:extLst>
              </p14:cNvPr>
              <p14:cNvContentPartPr/>
              <p14:nvPr/>
            </p14:nvContentPartPr>
            <p14:xfrm>
              <a:off x="8895021" y="2362029"/>
              <a:ext cx="231480" cy="158760"/>
            </p14:xfrm>
          </p:contentPart>
        </mc:Choice>
        <mc:Fallback xmlns="">
          <p:pic>
            <p:nvPicPr>
              <p:cNvPr id="203" name="Ink 202">
                <a:extLst>
                  <a:ext uri="{FF2B5EF4-FFF2-40B4-BE49-F238E27FC236}">
                    <a16:creationId xmlns:a16="http://schemas.microsoft.com/office/drawing/2014/main" id="{25E16386-2F17-79C8-576E-D3D42590C0BD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8888901" y="2355909"/>
                <a:ext cx="243720" cy="17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8">
            <p14:nvContentPartPr>
              <p14:cNvPr id="204" name="Ink 203">
                <a:extLst>
                  <a:ext uri="{FF2B5EF4-FFF2-40B4-BE49-F238E27FC236}">
                    <a16:creationId xmlns:a16="http://schemas.microsoft.com/office/drawing/2014/main" id="{FBD5ECD6-FEE9-B192-2344-59256F5CDEE0}"/>
                  </a:ext>
                </a:extLst>
              </p14:cNvPr>
              <p14:cNvContentPartPr/>
              <p14:nvPr/>
            </p14:nvContentPartPr>
            <p14:xfrm>
              <a:off x="9138381" y="2430926"/>
              <a:ext cx="584640" cy="200880"/>
            </p14:xfrm>
          </p:contentPart>
        </mc:Choice>
        <mc:Fallback xmlns="">
          <p:pic>
            <p:nvPicPr>
              <p:cNvPr id="204" name="Ink 203">
                <a:extLst>
                  <a:ext uri="{FF2B5EF4-FFF2-40B4-BE49-F238E27FC236}">
                    <a16:creationId xmlns:a16="http://schemas.microsoft.com/office/drawing/2014/main" id="{FBD5ECD6-FEE9-B192-2344-59256F5CDEE0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9132261" y="2424806"/>
                <a:ext cx="596880" cy="21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0">
            <p14:nvContentPartPr>
              <p14:cNvPr id="205" name="Ink 204">
                <a:extLst>
                  <a:ext uri="{FF2B5EF4-FFF2-40B4-BE49-F238E27FC236}">
                    <a16:creationId xmlns:a16="http://schemas.microsoft.com/office/drawing/2014/main" id="{00BD0ADD-4467-7313-A8BD-B265BCFD406C}"/>
                  </a:ext>
                </a:extLst>
              </p14:cNvPr>
              <p14:cNvContentPartPr/>
              <p14:nvPr/>
            </p14:nvContentPartPr>
            <p14:xfrm>
              <a:off x="9771621" y="2502206"/>
              <a:ext cx="521280" cy="209520"/>
            </p14:xfrm>
          </p:contentPart>
        </mc:Choice>
        <mc:Fallback xmlns="">
          <p:pic>
            <p:nvPicPr>
              <p:cNvPr id="205" name="Ink 204">
                <a:extLst>
                  <a:ext uri="{FF2B5EF4-FFF2-40B4-BE49-F238E27FC236}">
                    <a16:creationId xmlns:a16="http://schemas.microsoft.com/office/drawing/2014/main" id="{00BD0ADD-4467-7313-A8BD-B265BCFD406C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9765501" y="2496086"/>
                <a:ext cx="533520" cy="22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2">
            <p14:nvContentPartPr>
              <p14:cNvPr id="206" name="Ink 205">
                <a:extLst>
                  <a:ext uri="{FF2B5EF4-FFF2-40B4-BE49-F238E27FC236}">
                    <a16:creationId xmlns:a16="http://schemas.microsoft.com/office/drawing/2014/main" id="{647EA51B-E993-D407-0715-D43C60196005}"/>
                  </a:ext>
                </a:extLst>
              </p14:cNvPr>
              <p14:cNvContentPartPr/>
              <p14:nvPr/>
            </p14:nvContentPartPr>
            <p14:xfrm>
              <a:off x="10289661" y="2527766"/>
              <a:ext cx="228600" cy="109440"/>
            </p14:xfrm>
          </p:contentPart>
        </mc:Choice>
        <mc:Fallback xmlns="">
          <p:pic>
            <p:nvPicPr>
              <p:cNvPr id="206" name="Ink 205">
                <a:extLst>
                  <a:ext uri="{FF2B5EF4-FFF2-40B4-BE49-F238E27FC236}">
                    <a16:creationId xmlns:a16="http://schemas.microsoft.com/office/drawing/2014/main" id="{647EA51B-E993-D407-0715-D43C60196005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10283541" y="2521646"/>
                <a:ext cx="240840" cy="12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4">
            <p14:nvContentPartPr>
              <p14:cNvPr id="207" name="Ink 206">
                <a:extLst>
                  <a:ext uri="{FF2B5EF4-FFF2-40B4-BE49-F238E27FC236}">
                    <a16:creationId xmlns:a16="http://schemas.microsoft.com/office/drawing/2014/main" id="{65240F7D-CBD6-710F-F914-DA5119464E32}"/>
                  </a:ext>
                </a:extLst>
              </p14:cNvPr>
              <p14:cNvContentPartPr/>
              <p14:nvPr/>
            </p14:nvContentPartPr>
            <p14:xfrm>
              <a:off x="10910661" y="2943206"/>
              <a:ext cx="210960" cy="143280"/>
            </p14:xfrm>
          </p:contentPart>
        </mc:Choice>
        <mc:Fallback xmlns="">
          <p:pic>
            <p:nvPicPr>
              <p:cNvPr id="207" name="Ink 206">
                <a:extLst>
                  <a:ext uri="{FF2B5EF4-FFF2-40B4-BE49-F238E27FC236}">
                    <a16:creationId xmlns:a16="http://schemas.microsoft.com/office/drawing/2014/main" id="{65240F7D-CBD6-710F-F914-DA5119464E32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10904541" y="2937086"/>
                <a:ext cx="223200" cy="15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6">
            <p14:nvContentPartPr>
              <p14:cNvPr id="208" name="Ink 207">
                <a:extLst>
                  <a:ext uri="{FF2B5EF4-FFF2-40B4-BE49-F238E27FC236}">
                    <a16:creationId xmlns:a16="http://schemas.microsoft.com/office/drawing/2014/main" id="{C22038DD-2A88-945E-7848-6548FA0DEDF4}"/>
                  </a:ext>
                </a:extLst>
              </p14:cNvPr>
              <p14:cNvContentPartPr/>
              <p14:nvPr/>
            </p14:nvContentPartPr>
            <p14:xfrm>
              <a:off x="10242501" y="3020606"/>
              <a:ext cx="695160" cy="181800"/>
            </p14:xfrm>
          </p:contentPart>
        </mc:Choice>
        <mc:Fallback xmlns="">
          <p:pic>
            <p:nvPicPr>
              <p:cNvPr id="208" name="Ink 207">
                <a:extLst>
                  <a:ext uri="{FF2B5EF4-FFF2-40B4-BE49-F238E27FC236}">
                    <a16:creationId xmlns:a16="http://schemas.microsoft.com/office/drawing/2014/main" id="{C22038DD-2A88-945E-7848-6548FA0DEDF4}"/>
                  </a:ext>
                </a:extLst>
              </p:cNvPr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10236381" y="3014486"/>
                <a:ext cx="707400" cy="194040"/>
              </a:xfrm>
              <a:prstGeom prst="rect">
                <a:avLst/>
              </a:prstGeom>
            </p:spPr>
          </p:pic>
        </mc:Fallback>
      </mc:AlternateContent>
      <p:grpSp>
        <p:nvGrpSpPr>
          <p:cNvPr id="213" name="Group 212">
            <a:extLst>
              <a:ext uri="{FF2B5EF4-FFF2-40B4-BE49-F238E27FC236}">
                <a16:creationId xmlns:a16="http://schemas.microsoft.com/office/drawing/2014/main" id="{572CC2E1-C540-CCCD-3B2E-558CBA58AEF9}"/>
              </a:ext>
            </a:extLst>
          </p:cNvPr>
          <p:cNvGrpSpPr/>
          <p:nvPr/>
        </p:nvGrpSpPr>
        <p:grpSpPr>
          <a:xfrm>
            <a:off x="5901621" y="3518846"/>
            <a:ext cx="305280" cy="172080"/>
            <a:chOff x="5901621" y="3518846"/>
            <a:chExt cx="305280" cy="172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A1FDFD2C-19D9-1DA6-9BCD-A3ADB595AF9F}"/>
                    </a:ext>
                  </a:extLst>
                </p14:cNvPr>
                <p14:cNvContentPartPr/>
                <p14:nvPr/>
              </p14:nvContentPartPr>
              <p14:xfrm>
                <a:off x="5901621" y="3542606"/>
                <a:ext cx="211320" cy="14256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A1FDFD2C-19D9-1DA6-9BCD-A3ADB595AF9F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5895501" y="3536486"/>
                  <a:ext cx="22356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0DDD9A0A-FCF6-B2EF-ABFE-A43D82E5B810}"/>
                    </a:ext>
                  </a:extLst>
                </p14:cNvPr>
                <p14:cNvContentPartPr/>
                <p14:nvPr/>
              </p14:nvContentPartPr>
              <p14:xfrm>
                <a:off x="6052101" y="3533246"/>
                <a:ext cx="154800" cy="15768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0DDD9A0A-FCF6-B2EF-ABFE-A43D82E5B810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6045981" y="3527126"/>
                  <a:ext cx="16704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03C9DCD1-E1BE-3361-8767-37FBF690C198}"/>
                    </a:ext>
                  </a:extLst>
                </p14:cNvPr>
                <p14:cNvContentPartPr/>
                <p14:nvPr/>
              </p14:nvContentPartPr>
              <p14:xfrm>
                <a:off x="6171621" y="3518846"/>
                <a:ext cx="25560" cy="16884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03C9DCD1-E1BE-3361-8767-37FBF690C198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6165501" y="3512726"/>
                  <a:ext cx="37800" cy="181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04">
            <p14:nvContentPartPr>
              <p14:cNvPr id="215" name="Ink 214">
                <a:extLst>
                  <a:ext uri="{FF2B5EF4-FFF2-40B4-BE49-F238E27FC236}">
                    <a16:creationId xmlns:a16="http://schemas.microsoft.com/office/drawing/2014/main" id="{CA4C9198-88D8-1D9A-7E83-9DA2EA0B4453}"/>
                  </a:ext>
                </a:extLst>
              </p14:cNvPr>
              <p14:cNvContentPartPr/>
              <p14:nvPr/>
            </p14:nvContentPartPr>
            <p14:xfrm>
              <a:off x="6294021" y="3743486"/>
              <a:ext cx="172800" cy="113040"/>
            </p14:xfrm>
          </p:contentPart>
        </mc:Choice>
        <mc:Fallback xmlns="">
          <p:pic>
            <p:nvPicPr>
              <p:cNvPr id="215" name="Ink 214">
                <a:extLst>
                  <a:ext uri="{FF2B5EF4-FFF2-40B4-BE49-F238E27FC236}">
                    <a16:creationId xmlns:a16="http://schemas.microsoft.com/office/drawing/2014/main" id="{CA4C9198-88D8-1D9A-7E83-9DA2EA0B4453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6287901" y="3737366"/>
                <a:ext cx="185040" cy="12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06">
            <p14:nvContentPartPr>
              <p14:cNvPr id="216" name="Ink 215">
                <a:extLst>
                  <a:ext uri="{FF2B5EF4-FFF2-40B4-BE49-F238E27FC236}">
                    <a16:creationId xmlns:a16="http://schemas.microsoft.com/office/drawing/2014/main" id="{B063FA97-A067-BFDD-5E4E-D1F42C4052C5}"/>
                  </a:ext>
                </a:extLst>
              </p14:cNvPr>
              <p14:cNvContentPartPr/>
              <p14:nvPr/>
            </p14:nvContentPartPr>
            <p14:xfrm>
              <a:off x="6146781" y="3035726"/>
              <a:ext cx="161640" cy="736200"/>
            </p14:xfrm>
          </p:contentPart>
        </mc:Choice>
        <mc:Fallback xmlns="">
          <p:pic>
            <p:nvPicPr>
              <p:cNvPr id="216" name="Ink 215">
                <a:extLst>
                  <a:ext uri="{FF2B5EF4-FFF2-40B4-BE49-F238E27FC236}">
                    <a16:creationId xmlns:a16="http://schemas.microsoft.com/office/drawing/2014/main" id="{B063FA97-A067-BFDD-5E4E-D1F42C4052C5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6140661" y="3029606"/>
                <a:ext cx="173880" cy="74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08">
            <p14:nvContentPartPr>
              <p14:cNvPr id="217" name="Ink 216">
                <a:extLst>
                  <a:ext uri="{FF2B5EF4-FFF2-40B4-BE49-F238E27FC236}">
                    <a16:creationId xmlns:a16="http://schemas.microsoft.com/office/drawing/2014/main" id="{227CFB7E-5CF1-8B51-9EAA-E021FFCA1002}"/>
                  </a:ext>
                </a:extLst>
              </p14:cNvPr>
              <p14:cNvContentPartPr/>
              <p14:nvPr/>
            </p14:nvContentPartPr>
            <p14:xfrm>
              <a:off x="6819261" y="2005007"/>
              <a:ext cx="417600" cy="189360"/>
            </p14:xfrm>
          </p:contentPart>
        </mc:Choice>
        <mc:Fallback xmlns="">
          <p:pic>
            <p:nvPicPr>
              <p:cNvPr id="217" name="Ink 216">
                <a:extLst>
                  <a:ext uri="{FF2B5EF4-FFF2-40B4-BE49-F238E27FC236}">
                    <a16:creationId xmlns:a16="http://schemas.microsoft.com/office/drawing/2014/main" id="{227CFB7E-5CF1-8B51-9EAA-E021FFCA1002}"/>
                  </a:ext>
                </a:extLst>
              </p:cNvPr>
              <p:cNvPicPr/>
              <p:nvPr/>
            </p:nvPicPr>
            <p:blipFill>
              <a:blip r:embed="rId209"/>
              <a:stretch>
                <a:fillRect/>
              </a:stretch>
            </p:blipFill>
            <p:spPr>
              <a:xfrm>
                <a:off x="6813141" y="1998887"/>
                <a:ext cx="429840" cy="20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10">
            <p14:nvContentPartPr>
              <p14:cNvPr id="218" name="Ink 217">
                <a:extLst>
                  <a:ext uri="{FF2B5EF4-FFF2-40B4-BE49-F238E27FC236}">
                    <a16:creationId xmlns:a16="http://schemas.microsoft.com/office/drawing/2014/main" id="{24BCEC67-AB29-B6D4-57D4-58621752993C}"/>
                  </a:ext>
                </a:extLst>
              </p14:cNvPr>
              <p14:cNvContentPartPr/>
              <p14:nvPr/>
            </p14:nvContentPartPr>
            <p14:xfrm>
              <a:off x="7206261" y="1689287"/>
              <a:ext cx="2630520" cy="400320"/>
            </p14:xfrm>
          </p:contentPart>
        </mc:Choice>
        <mc:Fallback xmlns="">
          <p:pic>
            <p:nvPicPr>
              <p:cNvPr id="218" name="Ink 217">
                <a:extLst>
                  <a:ext uri="{FF2B5EF4-FFF2-40B4-BE49-F238E27FC236}">
                    <a16:creationId xmlns:a16="http://schemas.microsoft.com/office/drawing/2014/main" id="{24BCEC67-AB29-B6D4-57D4-58621752993C}"/>
                  </a:ext>
                </a:extLst>
              </p:cNvPr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7200141" y="1683167"/>
                <a:ext cx="2642760" cy="412560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11C47E23-AC60-D747-CF57-4536F28B3D30}"/>
              </a:ext>
            </a:extLst>
          </p:cNvPr>
          <p:cNvSpPr txBox="1"/>
          <p:nvPr/>
        </p:nvSpPr>
        <p:spPr>
          <a:xfrm>
            <a:off x="7777221" y="133160"/>
            <a:ext cx="37001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All arrow flows assume pressing on</a:t>
            </a:r>
          </a:p>
          <a:p>
            <a:r>
              <a:rPr lang="en-GB" dirty="0"/>
              <a:t>the button, unless otherwise stated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12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0EC512DB-D702-8C06-A365-877EB0829D71}"/>
                  </a:ext>
                </a:extLst>
              </p14:cNvPr>
              <p14:cNvContentPartPr/>
              <p14:nvPr/>
            </p14:nvContentPartPr>
            <p14:xfrm>
              <a:off x="4366181" y="1286711"/>
              <a:ext cx="196560" cy="10908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0EC512DB-D702-8C06-A365-877EB0829D71}"/>
                  </a:ext>
                </a:extLst>
              </p:cNvPr>
              <p:cNvPicPr/>
              <p:nvPr/>
            </p:nvPicPr>
            <p:blipFill>
              <a:blip r:embed="rId213"/>
              <a:stretch>
                <a:fillRect/>
              </a:stretch>
            </p:blipFill>
            <p:spPr>
              <a:xfrm>
                <a:off x="4360061" y="1280591"/>
                <a:ext cx="208800" cy="121320"/>
              </a:xfrm>
              <a:prstGeom prst="rect">
                <a:avLst/>
              </a:prstGeom>
            </p:spPr>
          </p:pic>
        </mc:Fallback>
      </mc:AlternateContent>
      <p:grpSp>
        <p:nvGrpSpPr>
          <p:cNvPr id="18" name="Group 17">
            <a:extLst>
              <a:ext uri="{FF2B5EF4-FFF2-40B4-BE49-F238E27FC236}">
                <a16:creationId xmlns:a16="http://schemas.microsoft.com/office/drawing/2014/main" id="{5E4C8744-BB5A-C0FF-0209-45890D20D232}"/>
              </a:ext>
            </a:extLst>
          </p:cNvPr>
          <p:cNvGrpSpPr/>
          <p:nvPr/>
        </p:nvGrpSpPr>
        <p:grpSpPr>
          <a:xfrm>
            <a:off x="1705890" y="1096271"/>
            <a:ext cx="592560" cy="272880"/>
            <a:chOff x="1705890" y="1096271"/>
            <a:chExt cx="592560" cy="272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65E2979D-72DB-6378-528A-3EE4F87FDB8D}"/>
                    </a:ext>
                  </a:extLst>
                </p14:cNvPr>
                <p14:cNvContentPartPr/>
                <p14:nvPr/>
              </p14:nvContentPartPr>
              <p14:xfrm>
                <a:off x="1705890" y="1216871"/>
                <a:ext cx="277200" cy="15228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65E2979D-72DB-6378-528A-3EE4F87FDB8D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1699770" y="1210751"/>
                  <a:ext cx="28944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F9117BED-CFFF-F8C9-16CD-6F6257683696}"/>
                    </a:ext>
                  </a:extLst>
                </p14:cNvPr>
                <p14:cNvContentPartPr/>
                <p14:nvPr/>
              </p14:nvContentPartPr>
              <p14:xfrm>
                <a:off x="1966170" y="1096271"/>
                <a:ext cx="332280" cy="1641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F9117BED-CFFF-F8C9-16CD-6F6257683696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1960050" y="1090151"/>
                  <a:ext cx="344520" cy="176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829A7E79-2F6F-EFBE-8FB3-B937AC66C865}"/>
                  </a:ext>
                </a:extLst>
              </p14:cNvPr>
              <p14:cNvContentPartPr/>
              <p14:nvPr/>
            </p14:nvContentPartPr>
            <p14:xfrm>
              <a:off x="3089655" y="1333871"/>
              <a:ext cx="218160" cy="14904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829A7E79-2F6F-EFBE-8FB3-B937AC66C865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3083535" y="1327751"/>
                <a:ext cx="230400" cy="16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0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5370147F-160B-986A-C685-BB9566D7260F}"/>
                  </a:ext>
                </a:extLst>
              </p14:cNvPr>
              <p14:cNvContentPartPr/>
              <p14:nvPr/>
            </p14:nvContentPartPr>
            <p14:xfrm>
              <a:off x="4350735" y="1404791"/>
              <a:ext cx="204840" cy="12780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5370147F-160B-986A-C685-BB9566D7260F}"/>
                  </a:ext>
                </a:extLst>
              </p:cNvPr>
              <p:cNvPicPr/>
              <p:nvPr/>
            </p:nvPicPr>
            <p:blipFill>
              <a:blip r:embed="rId221"/>
              <a:stretch>
                <a:fillRect/>
              </a:stretch>
            </p:blipFill>
            <p:spPr>
              <a:xfrm>
                <a:off x="4344615" y="1398671"/>
                <a:ext cx="217080" cy="14004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9644FD9E-29EB-CA59-9110-D7429FB2A860}"/>
              </a:ext>
            </a:extLst>
          </p:cNvPr>
          <p:cNvSpPr txBox="1"/>
          <p:nvPr/>
        </p:nvSpPr>
        <p:spPr>
          <a:xfrm>
            <a:off x="188686" y="161471"/>
            <a:ext cx="18473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sz="900" dirty="0"/>
          </a:p>
        </p:txBody>
      </p:sp>
    </p:spTree>
    <p:extLst>
      <p:ext uri="{BB962C8B-B14F-4D97-AF65-F5344CB8AC3E}">
        <p14:creationId xmlns:p14="http://schemas.microsoft.com/office/powerpoint/2010/main" val="39859469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</TotalTime>
  <Words>50</Words>
  <Application>Microsoft Office PowerPoint</Application>
  <PresentationFormat>Widescreen</PresentationFormat>
  <Paragraphs>17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Aptos</vt:lpstr>
      <vt:lpstr>Aptos Display</vt:lpstr>
      <vt:lpstr>Arial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Joe Liu</dc:creator>
  <cp:lastModifiedBy>Joe Liu</cp:lastModifiedBy>
  <cp:revision>12</cp:revision>
  <dcterms:created xsi:type="dcterms:W3CDTF">2024-06-12T02:30:10Z</dcterms:created>
  <dcterms:modified xsi:type="dcterms:W3CDTF">2024-06-12T03:21:32Z</dcterms:modified>
</cp:coreProperties>
</file>